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8" r:id="rId8"/>
    <p:sldId id="267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F3C1FD-4A27-499F-B4CF-CA5CC619E7CA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32CC8D-6EF5-4079-B836-71EA365C19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75CC-B477-471D-B17F-ACA8860C65D9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628CA-53DB-48F1-B435-8DA8907CC3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EE974A-C9E7-41F2-B953-79099A838B82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F30FBC-FB62-41C1-894E-C95561C50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C42B4-74F4-459A-949F-483A21E22821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E917B-8D80-4044-92F1-D15DAF633E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06BEE91-768A-4063-A2CC-CB691C65225D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7867D5-A6B4-4F4D-A5AE-F58347BB9E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15AB3-26E5-4CE0-A74C-06B0233046B6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936B1-4D7E-4751-BDD9-F22EABA580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F7E9C1-DA9C-4536-8B66-A8AA707C7B7C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ABCDAD-AA53-40FB-AA24-C7B5711E1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25ADB4-F84C-4430-92D0-A6E954877299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A129FA-2619-4E95-8EAA-A97719B42E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ea typeface="+mn-ea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039898-73C7-445A-9420-B27B84A91087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12F442-E651-474C-A90E-E9631B4B64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B51E0-111B-47F1-887B-D3798BB30177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025F8-1E39-4F50-B8F9-40430B9F3B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4578D-9BCC-4227-8AE6-E2F62E19C4FF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19836-A2E1-408C-8061-4D08451D8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74A4F870-0A7A-4B15-99FE-8DADC132CF3E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9A455969-9E93-429A-985D-98E3EFBFD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8" r:id="rId2"/>
    <p:sldLayoutId id="2147483684" r:id="rId3"/>
    <p:sldLayoutId id="2147483679" r:id="rId4"/>
    <p:sldLayoutId id="2147483685" r:id="rId5"/>
    <p:sldLayoutId id="2147483680" r:id="rId6"/>
    <p:sldLayoutId id="2147483686" r:id="rId7"/>
    <p:sldLayoutId id="2147483687" r:id="rId8"/>
    <p:sldLayoutId id="2147483688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006B8D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0BD0D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10CF9B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</a:rPr>
              <a:t/>
            </a:r>
            <a:br>
              <a:rPr lang="sr-Cyrl-RS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</a:rPr>
            </a:br>
            <a:r>
              <a:rPr lang="sr-Cyrl-RS" sz="44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4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Колибри </a:t>
            </a:r>
            <a:r>
              <a:rPr lang="en-US" sz="44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44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0232" y="2428868"/>
            <a:ext cx="5857916" cy="1173796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sr-Cyrl-RS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sr-Cyrl-RS" sz="36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endParaRPr lang="en-US" sz="3600" b="1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75" y="5643563"/>
            <a:ext cx="74295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ea typeface="+mn-ea"/>
                <a:cs typeface="+mn-cs"/>
              </a:rPr>
              <a:t>Јун,2017.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ea typeface="+mn-ea"/>
                <a:cs typeface="+mn-cs"/>
              </a:rPr>
              <a:t>Крушевац </a:t>
            </a:r>
            <a:endParaRPr lang="en-US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1447800"/>
            <a:ext cx="5143536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за гитару </a:t>
            </a:r>
            <a:endParaRPr lang="en-US" sz="2400" b="1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2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1214422"/>
            <a:ext cx="6400800" cy="4800600"/>
          </a:xfrm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643174" y="6143644"/>
            <a:ext cx="514353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Ученици Музичке школе </a:t>
            </a:r>
            <a:r>
              <a:rPr lang="sr-Cyrl-RS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Стеван Христић</a:t>
            </a:r>
            <a:endParaRPr lang="en-US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8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5802335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5516583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Концерт  у нашем вртићу </a:t>
            </a:r>
            <a: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Content Placeholder 3" descr="IMG_02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5730897" cy="48006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</TotalTime>
  <Words>51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Gill Sans MT</vt:lpstr>
      <vt:lpstr>Arial</vt:lpstr>
      <vt:lpstr>Wingdings 2</vt:lpstr>
      <vt:lpstr>Verdana</vt:lpstr>
      <vt:lpstr>Calibri</vt:lpstr>
      <vt:lpstr>Times New Roman</vt:lpstr>
      <vt:lpstr>Solstice</vt:lpstr>
      <vt:lpstr> Вртић Колибри  </vt:lpstr>
      <vt:lpstr>Концерт  у нашем вртићу  </vt:lpstr>
      <vt:lpstr>Концерт за гитару </vt:lpstr>
      <vt:lpstr>Концерт  у нашем вртићу  </vt:lpstr>
      <vt:lpstr>Концерт  у нашем вртићу  </vt:lpstr>
      <vt:lpstr>Концерт  у нашем вртићу  </vt:lpstr>
      <vt:lpstr>Концерт  у нашем вртићу  </vt:lpstr>
      <vt:lpstr>Концерт  у нашем вртићу  </vt:lpstr>
      <vt:lpstr>Концерт  у нашем вртићу  </vt:lpstr>
      <vt:lpstr>Концерт  у нашем вртићу  </vt:lpstr>
      <vt:lpstr>Концерт  у нашем вртићу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</dc:title>
  <dc:creator>KORISNIK</dc:creator>
  <cp:lastModifiedBy>KORISNIK</cp:lastModifiedBy>
  <cp:revision>4</cp:revision>
  <dcterms:created xsi:type="dcterms:W3CDTF">2017-07-12T09:08:29Z</dcterms:created>
  <dcterms:modified xsi:type="dcterms:W3CDTF">2017-07-12T09:41:12Z</dcterms:modified>
</cp:coreProperties>
</file>