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596ED2-18A8-47E4-A685-3461593C597E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1724E9A-8E79-475E-B00C-3CBB8AC13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Колибри</a:t>
            </a: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</a:t>
            </a:r>
            <a:endParaRPr lang="en-US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5072075"/>
            <a:ext cx="5286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233788652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714348" y="1714487"/>
            <a:ext cx="3505359" cy="4429157"/>
          </a:xfrm>
        </p:spPr>
      </p:pic>
      <p:pic>
        <p:nvPicPr>
          <p:cNvPr id="5" name="Picture 4" descr="161823378866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00562" y="1643050"/>
            <a:ext cx="3571882" cy="45005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/>
          </a:p>
        </p:txBody>
      </p:sp>
      <p:pic>
        <p:nvPicPr>
          <p:cNvPr id="4" name="Content Placeholder 3" descr="1618233788671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1428736"/>
            <a:ext cx="4362987" cy="4937125"/>
          </a:xfrm>
        </p:spPr>
      </p:pic>
      <p:pic>
        <p:nvPicPr>
          <p:cNvPr id="5" name="Picture 4" descr="161823378868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14942" y="1500174"/>
            <a:ext cx="3238491" cy="47863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/>
          </a:p>
        </p:txBody>
      </p:sp>
      <p:pic>
        <p:nvPicPr>
          <p:cNvPr id="4" name="Content Placeholder 3" descr="1618233788702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1428736"/>
            <a:ext cx="3702844" cy="4794249"/>
          </a:xfrm>
        </p:spPr>
      </p:pic>
      <p:pic>
        <p:nvPicPr>
          <p:cNvPr id="5" name="Picture 4" descr="161823378869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4876" y="1428736"/>
            <a:ext cx="3286130" cy="478634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304298733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214414" y="1428736"/>
            <a:ext cx="6582833" cy="49371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/>
          </a:p>
        </p:txBody>
      </p:sp>
      <p:pic>
        <p:nvPicPr>
          <p:cNvPr id="4" name="Content Placeholder 3" descr="161842049422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000100" y="1357298"/>
            <a:ext cx="3702844" cy="4937125"/>
          </a:xfrm>
        </p:spPr>
      </p:pic>
      <p:pic>
        <p:nvPicPr>
          <p:cNvPr id="5" name="Picture 4" descr="161842049417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857752" y="1357298"/>
            <a:ext cx="3643320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/>
          </a:p>
        </p:txBody>
      </p:sp>
      <p:pic>
        <p:nvPicPr>
          <p:cNvPr id="4" name="Content Placeholder 3" descr="1618304298728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714348" y="1500175"/>
            <a:ext cx="3702844" cy="4714907"/>
          </a:xfrm>
        </p:spPr>
      </p:pic>
      <p:pic>
        <p:nvPicPr>
          <p:cNvPr id="5" name="Picture 4" descr="161842049419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3438" y="1500174"/>
            <a:ext cx="3536163" cy="471488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/>
          </a:p>
        </p:txBody>
      </p:sp>
      <p:pic>
        <p:nvPicPr>
          <p:cNvPr id="4" name="Content Placeholder 3" descr="1618421942052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285852" y="1285860"/>
            <a:ext cx="6582833" cy="49371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50799385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317187" y="1219200"/>
            <a:ext cx="6509626" cy="493712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5" name="Content Placeholder 4" descr="1618507993884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1357298"/>
            <a:ext cx="3702844" cy="4937125"/>
          </a:xfrm>
        </p:spPr>
      </p:pic>
      <p:pic>
        <p:nvPicPr>
          <p:cNvPr id="6" name="Picture 5" descr="161850799393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00562" y="1357298"/>
            <a:ext cx="4232684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dirty="0"/>
          </a:p>
        </p:txBody>
      </p:sp>
      <p:pic>
        <p:nvPicPr>
          <p:cNvPr id="4" name="Content Placeholder 3" descr="161850799389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000100" y="1214422"/>
            <a:ext cx="6715172" cy="499588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dirty="0"/>
          </a:p>
        </p:txBody>
      </p:sp>
      <p:pic>
        <p:nvPicPr>
          <p:cNvPr id="5" name="Content Placeholder 4" descr="1618507993949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28662" y="1500174"/>
            <a:ext cx="6582833" cy="493712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Content Placeholder 3" descr="161850799386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1214414" y="1500175"/>
            <a:ext cx="6582833" cy="457203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</TotalTime>
  <Words>43</Words>
  <Application>Microsoft Office PowerPoint</Application>
  <PresentationFormat>On-screen Show (4:3)</PresentationFormat>
  <Paragraphs>15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Origin</vt:lpstr>
      <vt:lpstr>Вртић Колибри  Мој вртић слави рођендан</vt:lpstr>
      <vt:lpstr>Породичне честитке</vt:lpstr>
      <vt:lpstr>Породичне честитке</vt:lpstr>
      <vt:lpstr>Породичне честитке</vt:lpstr>
      <vt:lpstr>Дечијих руку дело </vt:lpstr>
      <vt:lpstr>Дечијих руку дело </vt:lpstr>
      <vt:lpstr>Дечијих руку дело </vt:lpstr>
      <vt:lpstr>Дечијих руку дело </vt:lpstr>
      <vt:lpstr>Рођенданско славље и весеље</vt:lpstr>
      <vt:lpstr>Рођенданско славље и весеље</vt:lpstr>
      <vt:lpstr>Рођенданско славље и весеље</vt:lpstr>
      <vt:lpstr>Рођенданско славље и весеље</vt:lpstr>
      <vt:lpstr>Рођенданско славље и весеље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  Мој вртић слави рођендан</dc:title>
  <dc:creator>Dana Miladinovic</dc:creator>
  <cp:lastModifiedBy>Dana Miladinovic</cp:lastModifiedBy>
  <cp:revision>5</cp:revision>
  <dcterms:created xsi:type="dcterms:W3CDTF">2021-04-16T09:10:19Z</dcterms:created>
  <dcterms:modified xsi:type="dcterms:W3CDTF">2021-04-16T09:32:50Z</dcterms:modified>
</cp:coreProperties>
</file>