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4414" y="357167"/>
            <a:ext cx="7343772" cy="1357321"/>
          </a:xfrm>
        </p:spPr>
        <p:txBody>
          <a:bodyPr>
            <a:normAutofit/>
          </a:bodyPr>
          <a:lstStyle/>
          <a:p>
            <a:pPr algn="ctr"/>
            <a:r>
              <a:rPr lang="sr-Cyrl-RS" sz="3200" b="1" i="1" dirty="0" smtClean="0">
                <a:effectLst/>
                <a:latin typeface="Times New Roman" pitchFamily="18" charset="0"/>
              </a:rPr>
              <a:t>Ко то тамо прља</a:t>
            </a:r>
            <a:r>
              <a:rPr lang="sr-Cyrl-RS" sz="3200" i="1" dirty="0" smtClean="0">
                <a:effectLst/>
                <a:latin typeface="Times New Roman" pitchFamily="18" charset="0"/>
              </a:rPr>
              <a:t/>
            </a:r>
            <a:br>
              <a:rPr lang="sr-Cyrl-RS" sz="3200" i="1" dirty="0" smtClean="0">
                <a:effectLst/>
                <a:latin typeface="Times New Roman" pitchFamily="18" charset="0"/>
              </a:rPr>
            </a:br>
            <a:r>
              <a:rPr lang="sr-Cyrl-RS" sz="2400" b="1" dirty="0" smtClean="0">
                <a:effectLst/>
                <a:latin typeface="Times New Roman" pitchFamily="18" charset="0"/>
              </a:rPr>
              <a:t>Позоришна представа у Лептирићу</a:t>
            </a:r>
            <a:endParaRPr lang="en-US" sz="2400" b="1" dirty="0">
              <a:effectLst/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500306"/>
            <a:ext cx="6500858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86116" y="585789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6.12.2017.</a:t>
            </a:r>
          </a:p>
          <a:p>
            <a:pPr algn="ctr"/>
            <a:r>
              <a:rPr lang="sr-Cyrl-R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400" i="1" dirty="0" smtClean="0">
                <a:effectLst/>
                <a:latin typeface="Times New Roman" pitchFamily="18" charset="0"/>
              </a:rPr>
              <a:t>Una Saga Serbica </a:t>
            </a:r>
            <a:r>
              <a:rPr lang="sr-Cyrl-RS" sz="2400" i="1" dirty="0" smtClean="0">
                <a:effectLst/>
                <a:latin typeface="Times New Roman" pitchFamily="18" charset="0"/>
              </a:rPr>
              <a:t> </a:t>
            </a:r>
            <a:r>
              <a:rPr lang="sr-Cyrl-RS" sz="2400" dirty="0" smtClean="0">
                <a:effectLst/>
                <a:latin typeface="Times New Roman" pitchFamily="18" charset="0"/>
              </a:rPr>
              <a:t>у сарадњи са </a:t>
            </a:r>
            <a:r>
              <a:rPr lang="sr-Latn-RS" sz="2400" dirty="0" smtClean="0">
                <a:effectLst/>
                <a:latin typeface="Times New Roman" pitchFamily="18" charset="0"/>
              </a:rPr>
              <a:t> </a:t>
            </a:r>
            <a:r>
              <a:rPr lang="sr-Latn-RS" sz="2400" i="1" dirty="0" smtClean="0">
                <a:effectLst/>
                <a:latin typeface="Times New Roman" pitchFamily="18" charset="0"/>
              </a:rPr>
              <a:t>SBB</a:t>
            </a:r>
            <a:r>
              <a:rPr lang="sr-Cyrl-RS" sz="2400" i="1" dirty="0" smtClean="0">
                <a:effectLst/>
                <a:latin typeface="Times New Roman" pitchFamily="18" charset="0"/>
              </a:rPr>
              <a:t> </a:t>
            </a:r>
            <a:r>
              <a:rPr lang="sr-Cyrl-RS" sz="2400" dirty="0" smtClean="0">
                <a:effectLst/>
                <a:latin typeface="Times New Roman" pitchFamily="18" charset="0"/>
              </a:rPr>
              <a:t>фондацијом –поклон представа за децу вртића</a:t>
            </a:r>
            <a:r>
              <a:rPr lang="sr-Cyrl-RS" sz="2400" i="1" dirty="0" smtClean="0">
                <a:effectLst/>
                <a:latin typeface="Times New Roman" pitchFamily="18" charset="0"/>
              </a:rPr>
              <a:t>:Лептирић и Дечји клуб </a:t>
            </a:r>
            <a:endParaRPr lang="en-US" sz="2400" i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20171206_102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643050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6_102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643050"/>
            <a:ext cx="3536163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effectLst/>
                <a:latin typeface="Times New Roman" pitchFamily="18" charset="0"/>
              </a:rPr>
              <a:t>Ко то тамо прља –</a:t>
            </a:r>
            <a:r>
              <a:rPr lang="sr-Cyrl-RS" sz="2400" dirty="0" smtClean="0">
                <a:effectLst/>
                <a:latin typeface="Times New Roman" pitchFamily="18" charset="0"/>
              </a:rPr>
              <a:t>представа еколошког карактера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5" name="Content Placeholder 4" descr="IMG_20171206_1023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171206_102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71612"/>
            <a:ext cx="385763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Представа је праћена са великим интересовањем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71206_1018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Глумци су добили одговор на свако питање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20171206_1023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2066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6_102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500174"/>
            <a:ext cx="3268271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leptir\New foldepredstava\IMG_20171206_1026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8586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</TotalTime>
  <Words>45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Ко то тамо прља Позоришна представа у Лептирићу</vt:lpstr>
      <vt:lpstr>Una Saga Serbica  у сарадњи са  SBB фондацијом –поклон представа за децу вртића:Лептирић и Дечји клуб </vt:lpstr>
      <vt:lpstr>Ко то тамо прља –представа еколошког карактера</vt:lpstr>
      <vt:lpstr>Представа је праћена са великим интересовањем </vt:lpstr>
      <vt:lpstr>Глумци су добили одговор на свако питање 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 то тамо прља Позоришна представа у Лептирићу</dc:title>
  <dc:creator>KORISNIK</dc:creator>
  <cp:lastModifiedBy>KORISNIK</cp:lastModifiedBy>
  <cp:revision>4</cp:revision>
  <dcterms:created xsi:type="dcterms:W3CDTF">2017-12-20T10:15:47Z</dcterms:created>
  <dcterms:modified xsi:type="dcterms:W3CDTF">2017-12-20T14:29:06Z</dcterms:modified>
</cp:coreProperties>
</file>