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7F58C89-647A-4996-B04F-E3C08F96C9FB}" type="datetimeFigureOut">
              <a:rPr lang="en-US" smtClean="0"/>
              <a:pPr/>
              <a:t>12/20/2017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48D3877-159E-48CD-8487-DE25AAA2026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7F58C89-647A-4996-B04F-E3C08F96C9FB}" type="datetimeFigureOut">
              <a:rPr lang="en-US" smtClean="0"/>
              <a:pPr/>
              <a:t>12/20/2017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48D3877-159E-48CD-8487-DE25AAA2026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7F58C89-647A-4996-B04F-E3C08F96C9FB}" type="datetimeFigureOut">
              <a:rPr lang="en-US" smtClean="0"/>
              <a:pPr/>
              <a:t>12/20/2017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48D3877-159E-48CD-8487-DE25AAA2026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7F58C89-647A-4996-B04F-E3C08F96C9FB}" type="datetimeFigureOut">
              <a:rPr lang="en-US" smtClean="0"/>
              <a:pPr/>
              <a:t>12/20/2017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48D3877-159E-48CD-8487-DE25AAA2026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7F58C89-647A-4996-B04F-E3C08F96C9FB}" type="datetimeFigureOut">
              <a:rPr lang="en-US" smtClean="0"/>
              <a:pPr/>
              <a:t>12/20/2017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48D3877-159E-48CD-8487-DE25AAA2026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7F58C89-647A-4996-B04F-E3C08F96C9FB}" type="datetimeFigureOut">
              <a:rPr lang="en-US" smtClean="0"/>
              <a:pPr/>
              <a:t>12/20/2017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48D3877-159E-48CD-8487-DE25AAA2026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7F58C89-647A-4996-B04F-E3C08F96C9FB}" type="datetimeFigureOut">
              <a:rPr lang="en-US" smtClean="0"/>
              <a:pPr/>
              <a:t>12/20/2017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48D3877-159E-48CD-8487-DE25AAA2026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7F58C89-647A-4996-B04F-E3C08F96C9FB}" type="datetimeFigureOut">
              <a:rPr lang="en-US" smtClean="0"/>
              <a:pPr/>
              <a:t>12/20/2017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48D3877-159E-48CD-8487-DE25AAA2026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7F58C89-647A-4996-B04F-E3C08F96C9FB}" type="datetimeFigureOut">
              <a:rPr lang="en-US" smtClean="0"/>
              <a:pPr/>
              <a:t>12/20/2017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48D3877-159E-48CD-8487-DE25AAA2026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7F58C89-647A-4996-B04F-E3C08F96C9FB}" type="datetimeFigureOut">
              <a:rPr lang="en-US" smtClean="0"/>
              <a:pPr/>
              <a:t>12/20/2017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48D3877-159E-48CD-8487-DE25AAA2026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7F58C89-647A-4996-B04F-E3C08F96C9FB}" type="datetimeFigureOut">
              <a:rPr lang="en-US" smtClean="0"/>
              <a:pPr/>
              <a:t>12/20/2017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48D3877-159E-48CD-8487-DE25AAA2026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C7F58C89-647A-4996-B04F-E3C08F96C9FB}" type="datetimeFigureOut">
              <a:rPr lang="en-US" smtClean="0"/>
              <a:pPr/>
              <a:t>12/20/2017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48D3877-159E-48CD-8487-DE25AAA2026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28662" y="357167"/>
            <a:ext cx="8215338" cy="1857387"/>
          </a:xfrm>
        </p:spPr>
        <p:txBody>
          <a:bodyPr>
            <a:normAutofit/>
          </a:bodyPr>
          <a:lstStyle/>
          <a:p>
            <a:pPr algn="ctr"/>
            <a:r>
              <a:rPr lang="sr-Cyrl-RS" sz="3200" dirty="0" smtClean="0">
                <a:effectLst/>
                <a:latin typeface="Times New Roman" pitchFamily="18" charset="0"/>
              </a:rPr>
              <a:t>Позоришна представа</a:t>
            </a:r>
            <a:r>
              <a:rPr lang="sr-Latn-RS" sz="3200" dirty="0" smtClean="0">
                <a:effectLst/>
                <a:latin typeface="Times New Roman" pitchFamily="18" charset="0"/>
              </a:rPr>
              <a:t/>
            </a:r>
            <a:br>
              <a:rPr lang="sr-Latn-RS" sz="3200" dirty="0" smtClean="0">
                <a:effectLst/>
                <a:latin typeface="Times New Roman" pitchFamily="18" charset="0"/>
              </a:rPr>
            </a:br>
            <a:r>
              <a:rPr lang="sr-Cyrl-RS" sz="3200" b="1" i="1" dirty="0" smtClean="0">
                <a:effectLst/>
                <a:latin typeface="Times New Roman" pitchFamily="18" charset="0"/>
              </a:rPr>
              <a:t>Ко </a:t>
            </a:r>
            <a:r>
              <a:rPr lang="sr-Cyrl-RS" sz="3200" b="1" i="1" dirty="0" smtClean="0">
                <a:effectLst/>
                <a:latin typeface="Times New Roman" pitchFamily="18" charset="0"/>
              </a:rPr>
              <a:t>то тамо </a:t>
            </a:r>
            <a:r>
              <a:rPr lang="sr-Cyrl-RS" sz="3200" b="1" i="1" dirty="0" smtClean="0">
                <a:effectLst/>
                <a:latin typeface="Times New Roman" pitchFamily="18" charset="0"/>
              </a:rPr>
              <a:t>прља</a:t>
            </a:r>
            <a:r>
              <a:rPr lang="sr-Cyrl-RS" sz="3200" i="1" dirty="0" smtClean="0">
                <a:effectLst/>
                <a:latin typeface="Times New Roman" pitchFamily="18" charset="0"/>
              </a:rPr>
              <a:t/>
            </a:r>
            <a:br>
              <a:rPr lang="sr-Cyrl-RS" sz="3200" i="1" dirty="0" smtClean="0">
                <a:effectLst/>
                <a:latin typeface="Times New Roman" pitchFamily="18" charset="0"/>
              </a:rPr>
            </a:br>
            <a:r>
              <a:rPr lang="sr-Cyrl-RS" sz="2400" i="1" dirty="0" smtClean="0">
                <a:effectLst/>
                <a:latin typeface="Times New Roman" pitchFamily="18" charset="0"/>
              </a:rPr>
              <a:t>Дечји клуб </a:t>
            </a:r>
            <a:r>
              <a:rPr lang="sr-Cyrl-RS" sz="2400" dirty="0" smtClean="0">
                <a:effectLst/>
                <a:latin typeface="Times New Roman" pitchFamily="18" charset="0"/>
              </a:rPr>
              <a:t> у </a:t>
            </a:r>
            <a:r>
              <a:rPr lang="sr-Cyrl-RS" sz="2400" i="1" dirty="0" smtClean="0">
                <a:effectLst/>
                <a:latin typeface="Times New Roman" pitchFamily="18" charset="0"/>
              </a:rPr>
              <a:t>Лептирићу</a:t>
            </a:r>
            <a:endParaRPr lang="en-US" sz="2400" i="1" dirty="0">
              <a:effectLst/>
              <a:latin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86116" y="5857892"/>
            <a:ext cx="36433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0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</a:rPr>
              <a:t>6.12.2017.</a:t>
            </a:r>
          </a:p>
          <a:p>
            <a:pPr algn="ctr"/>
            <a:r>
              <a:rPr lang="sr-Cyrl-RS" sz="20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</a:rPr>
              <a:t>Крушевац</a:t>
            </a:r>
            <a:endParaRPr lang="en-US" sz="2000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1026" name="Picture 2" descr="C:\Users\KORISNIK\Desktop\sshot-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28860" y="2285992"/>
            <a:ext cx="5429288" cy="35719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Latn-RS" sz="2400" i="1" dirty="0" smtClean="0">
                <a:effectLst/>
                <a:latin typeface="Times New Roman" pitchFamily="18" charset="0"/>
              </a:rPr>
              <a:t>Una Saga Serbica </a:t>
            </a:r>
            <a:r>
              <a:rPr lang="sr-Cyrl-RS" sz="2400" i="1" dirty="0" smtClean="0">
                <a:effectLst/>
                <a:latin typeface="Times New Roman" pitchFamily="18" charset="0"/>
              </a:rPr>
              <a:t> </a:t>
            </a:r>
            <a:r>
              <a:rPr lang="sr-Cyrl-RS" sz="2400" dirty="0" smtClean="0">
                <a:effectLst/>
                <a:latin typeface="Times New Roman" pitchFamily="18" charset="0"/>
              </a:rPr>
              <a:t>у сарадњи са </a:t>
            </a:r>
            <a:r>
              <a:rPr lang="sr-Latn-RS" sz="2400" dirty="0" smtClean="0">
                <a:effectLst/>
                <a:latin typeface="Times New Roman" pitchFamily="18" charset="0"/>
              </a:rPr>
              <a:t> </a:t>
            </a:r>
            <a:r>
              <a:rPr lang="sr-Latn-RS" sz="2400" i="1" dirty="0" smtClean="0">
                <a:effectLst/>
                <a:latin typeface="Times New Roman" pitchFamily="18" charset="0"/>
              </a:rPr>
              <a:t>SBB</a:t>
            </a:r>
            <a:r>
              <a:rPr lang="sr-Cyrl-RS" sz="2400" i="1" dirty="0" smtClean="0">
                <a:effectLst/>
                <a:latin typeface="Times New Roman" pitchFamily="18" charset="0"/>
              </a:rPr>
              <a:t> </a:t>
            </a:r>
            <a:r>
              <a:rPr lang="sr-Cyrl-RS" sz="2400" dirty="0" smtClean="0">
                <a:effectLst/>
                <a:latin typeface="Times New Roman" pitchFamily="18" charset="0"/>
              </a:rPr>
              <a:t>фондацијом –поклон представа за децу вртића</a:t>
            </a:r>
            <a:r>
              <a:rPr lang="sr-Cyrl-RS" sz="2400" i="1" dirty="0" smtClean="0">
                <a:effectLst/>
                <a:latin typeface="Times New Roman" pitchFamily="18" charset="0"/>
              </a:rPr>
              <a:t>:Лептирић и Дечји клуб </a:t>
            </a:r>
            <a:endParaRPr lang="en-US" sz="2400" i="1" dirty="0">
              <a:effectLst/>
              <a:latin typeface="Times New Roman" pitchFamily="18" charset="0"/>
            </a:endParaRPr>
          </a:p>
        </p:txBody>
      </p:sp>
      <p:pic>
        <p:nvPicPr>
          <p:cNvPr id="4" name="Content Placeholder 3" descr="IMG_20171206_10214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357290" y="1643050"/>
            <a:ext cx="3600450" cy="48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_20171206_10210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3504" y="1643050"/>
            <a:ext cx="3536163" cy="47863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i="1" dirty="0" smtClean="0">
                <a:effectLst/>
                <a:latin typeface="Times New Roman" pitchFamily="18" charset="0"/>
              </a:rPr>
              <a:t>Ко то тамо прља –</a:t>
            </a:r>
            <a:r>
              <a:rPr lang="sr-Cyrl-RS" sz="2400" dirty="0" smtClean="0">
                <a:effectLst/>
                <a:latin typeface="Times New Roman" pitchFamily="18" charset="0"/>
              </a:rPr>
              <a:t>представа еколошког карактера</a:t>
            </a:r>
            <a:endParaRPr lang="en-US" sz="2400" dirty="0">
              <a:effectLst/>
              <a:latin typeface="Times New Roman" pitchFamily="18" charset="0"/>
            </a:endParaRPr>
          </a:p>
        </p:txBody>
      </p:sp>
      <p:pic>
        <p:nvPicPr>
          <p:cNvPr id="5" name="Content Placeholder 4" descr="IMG_20171206_10233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357290" y="1500174"/>
            <a:ext cx="3600450" cy="48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IMG_20171206_10243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628" y="1571612"/>
            <a:ext cx="3857634" cy="47863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4414" y="274638"/>
            <a:ext cx="7719274" cy="1143000"/>
          </a:xfrm>
        </p:spPr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</a:rPr>
              <a:t>Деца вртића </a:t>
            </a:r>
            <a:r>
              <a:rPr lang="sr-Cyrl-RS" sz="2400" i="1" dirty="0" smtClean="0">
                <a:latin typeface="Times New Roman" pitchFamily="18" charset="0"/>
              </a:rPr>
              <a:t>Дечји клуб </a:t>
            </a:r>
            <a:r>
              <a:rPr lang="sr-Cyrl-RS" sz="2400" dirty="0" smtClean="0">
                <a:latin typeface="Times New Roman" pitchFamily="18" charset="0"/>
              </a:rPr>
              <a:t>са другарима из вртића </a:t>
            </a:r>
            <a:r>
              <a:rPr lang="sr-Cyrl-RS" sz="2400" i="1" dirty="0" smtClean="0">
                <a:latin typeface="Times New Roman" pitchFamily="18" charset="0"/>
              </a:rPr>
              <a:t>Лептирић</a:t>
            </a:r>
            <a:r>
              <a:rPr lang="sr-Cyrl-RS" sz="2400" dirty="0" smtClean="0">
                <a:latin typeface="Times New Roman" pitchFamily="18" charset="0"/>
              </a:rPr>
              <a:t> су пратила представу  са великим интересовањем 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4" name="Content Placeholder 3" descr="IMG_20171206_10183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84375" y="1447800"/>
            <a:ext cx="6400800" cy="48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effectLst/>
                <a:latin typeface="Times New Roman" pitchFamily="18" charset="0"/>
              </a:rPr>
              <a:t>Глумци су добили одговор на свако питање </a:t>
            </a:r>
            <a:endParaRPr lang="en-US" sz="2400" dirty="0">
              <a:effectLst/>
              <a:latin typeface="Times New Roman" pitchFamily="18" charset="0"/>
            </a:endParaRPr>
          </a:p>
        </p:txBody>
      </p:sp>
      <p:pic>
        <p:nvPicPr>
          <p:cNvPr id="4" name="Content Placeholder 3" descr="IMG_20171206_10230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072066" y="1500174"/>
            <a:ext cx="3600450" cy="48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_20171206_10232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28728" y="1500174"/>
            <a:ext cx="3268271" cy="48577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KORISNIK\Desktop\leptir\New foldepredstava\IMG_20171206_10263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290" y="1447800"/>
            <a:ext cx="7429552" cy="48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47</TotalTime>
  <Words>52</Words>
  <Application>Microsoft Office PowerPoint</Application>
  <PresentationFormat>On-screen Show (4:3)</PresentationFormat>
  <Paragraphs>7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Solstice</vt:lpstr>
      <vt:lpstr>Позоришна представа Ко то тамо прља Дечји клуб  у Лептирићу</vt:lpstr>
      <vt:lpstr>Una Saga Serbica  у сарадњи са  SBB фондацијом –поклон представа за децу вртића:Лептирић и Дечји клуб </vt:lpstr>
      <vt:lpstr>Ко то тамо прља –представа еколошког карактера</vt:lpstr>
      <vt:lpstr>Деца вртића Дечји клуб са другарима из вртића Лептирић су пратила представу  са великим интересовањем </vt:lpstr>
      <vt:lpstr>Глумци су добили одговор на свако питање </vt:lpstr>
      <vt:lpstr>Slide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 то тамо прља Позоришна представа у Лептирићу</dc:title>
  <dc:creator>KORISNIK</dc:creator>
  <cp:lastModifiedBy>KORISNIK</cp:lastModifiedBy>
  <cp:revision>8</cp:revision>
  <dcterms:created xsi:type="dcterms:W3CDTF">2017-12-20T10:15:47Z</dcterms:created>
  <dcterms:modified xsi:type="dcterms:W3CDTF">2017-12-20T14:39:25Z</dcterms:modified>
</cp:coreProperties>
</file>