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Daca Koordinator\Desktop\jabuka\20191211_13182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647700" y="2095500"/>
            <a:ext cx="4038600" cy="3962400"/>
          </a:xfrm>
          <a:prstGeom prst="rect">
            <a:avLst/>
          </a:prstGeom>
          <a:noFill/>
        </p:spPr>
      </p:pic>
      <p:pic>
        <p:nvPicPr>
          <p:cNvPr id="1028" name="Picture 4" descr="C:\Users\Daca Koordinator\Desktop\jabuka\20191211_13283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600575" y="2867025"/>
            <a:ext cx="4038600" cy="302895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33400" y="0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  <a:cs typeface="Times New Roman" pitchFamily="18" charset="0"/>
              </a:rPr>
              <a:t>,,Књига на дар’’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2400" y="609600"/>
            <a:ext cx="8991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dirty="0" smtClean="0"/>
              <a:t>У  Читлуку су сви предшколци у новоотвореној групи добили књигу на дар. То је била добра прилика да Марија Средојевић, стр.сарадник психолог одржи радионицу управо са тим називом - ,,Књига на дар’’. Књига као вредност је инспирисала све присутне да открију </a:t>
            </a:r>
            <a:r>
              <a:rPr lang="sr-Cyrl-RS" smtClean="0"/>
              <a:t>нова знања.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Daca Koordinator\Desktop\jabuka\20191211_1310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021240">
            <a:off x="4231043" y="2586578"/>
            <a:ext cx="4572000" cy="3429000"/>
          </a:xfrm>
          <a:prstGeom prst="rect">
            <a:avLst/>
          </a:prstGeom>
          <a:noFill/>
        </p:spPr>
      </p:pic>
      <p:pic>
        <p:nvPicPr>
          <p:cNvPr id="2050" name="Picture 2" descr="C:\Users\Daca Koordinator\Desktop\jabuka\20191211_132952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494881" y="162719"/>
            <a:ext cx="2594769" cy="3031331"/>
          </a:xfrm>
          <a:prstGeom prst="rect">
            <a:avLst/>
          </a:prstGeom>
          <a:noFill/>
        </p:spPr>
      </p:pic>
      <p:pic>
        <p:nvPicPr>
          <p:cNvPr id="2051" name="Picture 3" descr="C:\Users\Daca Koordinator\Desktop\jabuka\20191211_13282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 rot="4562336">
            <a:off x="457200" y="2635448"/>
            <a:ext cx="4040188" cy="30301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53</Words>
  <Application>Microsoft Office PowerPoint</Application>
  <PresentationFormat>On-screen Show (4:3)</PresentationFormat>
  <Paragraphs>2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1</vt:lpstr>
      <vt:lpstr>Slide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Daca Koordinator</dc:creator>
  <cp:lastModifiedBy>Daca Koordinator</cp:lastModifiedBy>
  <cp:revision>3</cp:revision>
  <dcterms:created xsi:type="dcterms:W3CDTF">2006-08-16T00:00:00Z</dcterms:created>
  <dcterms:modified xsi:type="dcterms:W3CDTF">2019-12-12T07:18:28Z</dcterms:modified>
</cp:coreProperties>
</file>