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85" autoAdjust="0"/>
    <p:restoredTop sz="94660"/>
  </p:normalViewPr>
  <p:slideViewPr>
    <p:cSldViewPr snapToGrid="0">
      <p:cViewPr varScale="1">
        <p:scale>
          <a:sx n="42" d="100"/>
          <a:sy n="42" d="100"/>
        </p:scale>
        <p:origin x="-85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305DAA33-E1D2-436D-AB13-6F232960E360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C1B0844-01CA-4849-BF3D-6720085E296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39078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AA33-E1D2-436D-AB13-6F232960E360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B0844-01CA-4849-BF3D-6720085E29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81382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AA33-E1D2-436D-AB13-6F232960E360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B0844-01CA-4849-BF3D-6720085E296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45987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AA33-E1D2-436D-AB13-6F232960E360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B0844-01CA-4849-BF3D-6720085E29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95495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AA33-E1D2-436D-AB13-6F232960E360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B0844-01CA-4849-BF3D-6720085E296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15156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AA33-E1D2-436D-AB13-6F232960E360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B0844-01CA-4849-BF3D-6720085E296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90233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AA33-E1D2-436D-AB13-6F232960E360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B0844-01CA-4849-BF3D-6720085E29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61771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AA33-E1D2-436D-AB13-6F232960E360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B0844-01CA-4849-BF3D-6720085E296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39550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AA33-E1D2-436D-AB13-6F232960E360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B0844-01CA-4849-BF3D-6720085E29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30248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AA33-E1D2-436D-AB13-6F232960E360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B0844-01CA-4849-BF3D-6720085E29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03131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AA33-E1D2-436D-AB13-6F232960E360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B0844-01CA-4849-BF3D-6720085E296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443977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AA33-E1D2-436D-AB13-6F232960E360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B0844-01CA-4849-BF3D-6720085E29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515087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AA33-E1D2-436D-AB13-6F232960E360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B0844-01CA-4849-BF3D-6720085E29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18667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AA33-E1D2-436D-AB13-6F232960E360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B0844-01CA-4849-BF3D-6720085E29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374382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AA33-E1D2-436D-AB13-6F232960E360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B0844-01CA-4849-BF3D-6720085E296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859164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AA33-E1D2-436D-AB13-6F232960E360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B0844-01CA-4849-BF3D-6720085E296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516752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AA33-E1D2-436D-AB13-6F232960E360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B0844-01CA-4849-BF3D-6720085E296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98819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05DAA33-E1D2-436D-AB13-6F232960E360}" type="datetimeFigureOut">
              <a:rPr lang="en-US" smtClean="0"/>
              <a:pPr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C1B0844-01CA-4849-BF3D-6720085E29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66520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964267"/>
            <a:ext cx="6812846" cy="1704622"/>
          </a:xfrm>
        </p:spPr>
        <p:txBody>
          <a:bodyPr/>
          <a:lstStyle/>
          <a:p>
            <a:r>
              <a:rPr lang="sr-Cyrl-RS" sz="3200" dirty="0" smtClean="0"/>
              <a:t>ПРОГРАМ</a:t>
            </a:r>
            <a:br>
              <a:rPr lang="sr-Cyrl-RS" sz="3200" dirty="0" smtClean="0"/>
            </a:br>
            <a:r>
              <a:rPr lang="sr-Cyrl-RS" sz="3200" dirty="0" smtClean="0"/>
              <a:t>„ЖИВИМО И УЧИМО ЗАЈЕДНО“</a:t>
            </a:r>
            <a:br>
              <a:rPr lang="sr-Cyrl-RS" sz="3200" dirty="0" smtClean="0"/>
            </a:br>
            <a:r>
              <a:rPr lang="sr-Cyrl-RS" sz="2800" dirty="0" smtClean="0"/>
              <a:t>„ВРТЕШКА“</a:t>
            </a:r>
            <a:r>
              <a:rPr lang="sr-Cyrl-RS" sz="3200" dirty="0" smtClean="0"/>
              <a:t/>
            </a:r>
            <a:br>
              <a:rPr lang="sr-Cyrl-RS" sz="3200" dirty="0" smtClean="0"/>
            </a:br>
            <a:r>
              <a:rPr lang="sr-Cyrl-RS" sz="3200" dirty="0" smtClean="0"/>
              <a:t>ВЕЛИКИ ШИЉЕГОВАЦ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2657684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734" y="1873955"/>
            <a:ext cx="9866488" cy="383823"/>
          </a:xfrm>
        </p:spPr>
        <p:txBody>
          <a:bodyPr>
            <a:normAutofit fontScale="90000"/>
          </a:bodyPr>
          <a:lstStyle/>
          <a:p>
            <a:r>
              <a:rPr lang="sr-Cyrl-RS" sz="3200" dirty="0" smtClean="0"/>
              <a:t>ПРОЈЕКАТ:</a:t>
            </a:r>
            <a:br>
              <a:rPr lang="sr-Cyrl-RS" sz="3200" dirty="0" smtClean="0"/>
            </a:br>
            <a:r>
              <a:rPr lang="sr-Cyrl-RS" sz="3200" dirty="0" smtClean="0"/>
              <a:t>„К</a:t>
            </a:r>
            <a:r>
              <a:rPr lang="sr-Cyrl-RS" sz="2800" dirty="0"/>
              <a:t>А</a:t>
            </a:r>
            <a:r>
              <a:rPr lang="sr-Cyrl-RS" sz="2800" dirty="0" smtClean="0"/>
              <a:t>ПЉИЦА ВОДЕ“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427641" y="2910880"/>
            <a:ext cx="3317875" cy="249816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088470" y="2943672"/>
            <a:ext cx="3583340" cy="2698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9228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87552" y="2998362"/>
            <a:ext cx="3317875" cy="249816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61726" y="888999"/>
            <a:ext cx="3875705" cy="29181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03585" y="3530071"/>
            <a:ext cx="3156037" cy="2376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3673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26686" y="1277638"/>
            <a:ext cx="2648479" cy="199414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36995" y="1854993"/>
            <a:ext cx="3650075" cy="27375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39431" y="658371"/>
            <a:ext cx="2506133" cy="30708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09787" y="3852335"/>
            <a:ext cx="3059288" cy="2294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232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20457" y="875420"/>
            <a:ext cx="4406552" cy="331787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70305" y="2534357"/>
            <a:ext cx="4667030" cy="351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478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9524" y="861539"/>
            <a:ext cx="3470189" cy="261284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62552" y="598312"/>
            <a:ext cx="3350947" cy="25230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91103" y="3424316"/>
            <a:ext cx="3176897" cy="23920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99489" y="3782243"/>
            <a:ext cx="3255919" cy="2451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288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58483" y="1420747"/>
            <a:ext cx="3317875" cy="249816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4318195" y="2271872"/>
            <a:ext cx="2979210" cy="22431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690538" y="2976286"/>
            <a:ext cx="3294063" cy="2480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652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858106" y="1500599"/>
            <a:ext cx="4103507" cy="348428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394175" y="1905505"/>
            <a:ext cx="4459103" cy="3357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0155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10057" y="971073"/>
            <a:ext cx="4406552" cy="331787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2271" y="801512"/>
            <a:ext cx="2751226" cy="29859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27702" y="1801988"/>
            <a:ext cx="2978150" cy="397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821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057975" y="3009271"/>
            <a:ext cx="2876241" cy="216564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767982" y="2025814"/>
            <a:ext cx="2532854" cy="29092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449876" y="1269456"/>
            <a:ext cx="2915027" cy="21948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416746" y="1631413"/>
            <a:ext cx="3155243" cy="2375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913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5204" y="1805516"/>
            <a:ext cx="2705544" cy="2037116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536702" y="2916134"/>
            <a:ext cx="2874258" cy="21641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756547" y="3377391"/>
            <a:ext cx="2889251" cy="21754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105192" y="1360736"/>
            <a:ext cx="3009195" cy="2265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66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2178756"/>
            <a:ext cx="9601196" cy="237066"/>
          </a:xfrm>
        </p:spPr>
        <p:txBody>
          <a:bodyPr>
            <a:normAutofit fontScale="90000"/>
          </a:bodyPr>
          <a:lstStyle/>
          <a:p>
            <a:r>
              <a:rPr lang="sr-Cyrl-RS" sz="2800" dirty="0" smtClean="0"/>
              <a:t>ПОСЕТА МОБИЛНОГ САВЕТОВАЛИШТА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7683" y="2560360"/>
            <a:ext cx="2389395" cy="289118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01571" y="2862704"/>
            <a:ext cx="2414865" cy="32198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61842" y="2647358"/>
            <a:ext cx="2433447" cy="18322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16978" y="3142963"/>
            <a:ext cx="3078104" cy="2308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1450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50552" y="2523597"/>
            <a:ext cx="2971404" cy="331787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34755" y="999597"/>
            <a:ext cx="5034844" cy="3776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639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360</TotalTime>
  <Words>6</Words>
  <Application>Microsoft Office PowerPoint</Application>
  <PresentationFormat>Custom</PresentationFormat>
  <Paragraphs>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Organic</vt:lpstr>
      <vt:lpstr>ПРОГРАМ „ЖИВИМО И УЧИМО ЗАЈЕДНО“ „ВРТЕШКА“ ВЕЛИКИ ШИЉЕГОВАЦ</vt:lpstr>
      <vt:lpstr>ПРОЈЕКАТ: „КАПЉИЦА ВОДЕ“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ПОСЕТА МОБИЛНОГ САВЕТОВАЛИШТА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ЖИВИМО И УЧИМО ЗАЈЕДНО „ВРТЕШКА“ ВЕЛИКИ ШИЉЕГОВАЦ</dc:title>
  <dc:creator>PC</dc:creator>
  <cp:lastModifiedBy>ASUS</cp:lastModifiedBy>
  <cp:revision>11</cp:revision>
  <dcterms:created xsi:type="dcterms:W3CDTF">2024-05-26T09:54:37Z</dcterms:created>
  <dcterms:modified xsi:type="dcterms:W3CDTF">2024-05-27T06:30:05Z</dcterms:modified>
</cp:coreProperties>
</file>