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A8A78-F7D2-4C72-ACBE-9856F0B42B95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F7363-A406-4687-8D34-D07CB4DA8C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B9A78-C3A1-49B0-94F1-B6BBFEE9C3D6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90CB2-0F93-45B7-8092-628E0AA16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E3C48-EF7E-4A3C-A1A4-53E92D2D965C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0BAE7-360C-4AC9-902D-0FDDEEB2A9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F51A0-0ACD-49C0-B05D-7DE7D054DD0C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B243E-BB11-4FB4-9057-4224716F75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98679-DC4A-4392-AD92-48BF035076C4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D2FF9-9708-4614-A392-29D57597B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B2E69-A1D1-40A7-91C8-E114FAAE75F4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59A62-5528-434C-8C84-893301AA7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CC39F-9DB2-404F-B47C-7348DCD0C1BD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F79BE-425E-4D7D-8274-7499921BF2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B4F1D-C701-4E3B-90A7-34B7BC9E5E7F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18AFC-A624-46BA-80C8-64448AF49A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DFBFE-636F-4508-B5F4-BA91F8875131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9C969-B631-4573-9C25-3CE80327A5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87E6E-8396-4980-8EBC-7803B5D07D8A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299F1-B800-49D0-90E4-BC3E367D5D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8D555-5D34-42AA-B4A8-87C27E164FDB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CFD91-0708-4728-9214-7FFB244C89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2C78FD2A-D596-40B9-879C-89E07EE5EE5D}" type="datetimeFigureOut">
              <a:rPr lang="en-US"/>
              <a:pPr>
                <a:defRPr/>
              </a:pPr>
              <a:t>5/28/2021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70CC72B-1076-4D30-B100-A976918C8B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9" r:id="rId2"/>
    <p:sldLayoutId id="2147483698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9" r:id="rId9"/>
    <p:sldLayoutId id="2147483695" r:id="rId10"/>
    <p:sldLayoutId id="21474836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3600"/>
            <a:ext cx="7772400" cy="147002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језгро промене</a:t>
            </a:r>
            <a:br>
              <a:rPr lang="sr-Cyrl-RS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Менторски састанак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334000"/>
            <a:ext cx="7854950" cy="1219200"/>
          </a:xfrm>
        </p:spPr>
        <p:txBody>
          <a:bodyPr>
            <a:normAutofit fontScale="85000" lnSpcReduction="20000"/>
          </a:bodyPr>
          <a:lstStyle/>
          <a:p>
            <a:pPr marR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US" dirty="0" smtClean="0"/>
          </a:p>
          <a:p>
            <a:pPr marR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US" dirty="0" smtClean="0"/>
          </a:p>
          <a:p>
            <a:pPr marR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US" sz="2200" dirty="0" smtClean="0">
                <a:solidFill>
                  <a:srgbClr val="083763"/>
                </a:solidFill>
                <a:latin typeface="Times New Roman" pitchFamily="18" charset="0"/>
                <a:cs typeface="Times New Roman" pitchFamily="18" charset="0"/>
              </a:rPr>
              <a:t>20.05.2020.</a:t>
            </a:r>
          </a:p>
          <a:p>
            <a:pPr marR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US" sz="2200" dirty="0" err="1" smtClean="0">
                <a:solidFill>
                  <a:srgbClr val="083763"/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sz="2200" dirty="0" smtClean="0">
              <a:solidFill>
                <a:srgbClr val="08376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667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Документовање рада</a:t>
            </a:r>
            <a:endParaRPr lang="en-US" sz="24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6837" r="1701" b="36021"/>
          <a:stretch>
            <a:fillRect/>
          </a:stretch>
        </p:blipFill>
        <p:spPr>
          <a:xfrm>
            <a:off x="304800" y="1981200"/>
            <a:ext cx="8382000" cy="4495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3" descr="16218432613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295400"/>
            <a:ext cx="4114800" cy="5181600"/>
          </a:xfrm>
        </p:spPr>
      </p:pic>
      <p:pic>
        <p:nvPicPr>
          <p:cNvPr id="7171" name="Picture 4" descr="16218432613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1295400"/>
            <a:ext cx="3657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 descr="16218432613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1524000"/>
            <a:ext cx="3886200" cy="4724400"/>
          </a:xfrm>
        </p:spPr>
      </p:pic>
      <p:pic>
        <p:nvPicPr>
          <p:cNvPr id="8195" name="Picture 5" descr="162184073544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524000"/>
            <a:ext cx="417195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Приказ реализованих пројеката </a:t>
            </a:r>
          </a:p>
        </p:txBody>
      </p:sp>
      <p:pic>
        <p:nvPicPr>
          <p:cNvPr id="9219" name="Content Placeholder 3" descr="16218407355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1981200"/>
            <a:ext cx="3352800" cy="4297363"/>
          </a:xfrm>
        </p:spPr>
      </p:pic>
      <p:pic>
        <p:nvPicPr>
          <p:cNvPr id="9220" name="Picture 4" descr="162184326128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8600" y="1981200"/>
            <a:ext cx="4572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реализованих пројеката 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43" name="Content Placeholder 3" descr="16218432613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95800" y="1935163"/>
            <a:ext cx="4343400" cy="4389437"/>
          </a:xfrm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 l="1875" t="26666" r="30624" b="47778"/>
          <a:stretch>
            <a:fillRect/>
          </a:stretch>
        </p:blipFill>
        <p:spPr bwMode="auto">
          <a:xfrm>
            <a:off x="152400" y="1981200"/>
            <a:ext cx="4267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667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реализованих пројеката </a:t>
            </a:r>
            <a:endParaRPr lang="en-US" sz="2400" dirty="0" smtClean="0"/>
          </a:p>
        </p:txBody>
      </p:sp>
      <p:pic>
        <p:nvPicPr>
          <p:cNvPr id="112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8033" r="15823" b="6558"/>
          <a:stretch>
            <a:fillRect/>
          </a:stretch>
        </p:blipFill>
        <p:spPr>
          <a:xfrm>
            <a:off x="669925" y="1905000"/>
            <a:ext cx="7559675" cy="4419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Категорија анализе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7949" r="1701" b="7692"/>
          <a:stretch>
            <a:fillRect/>
          </a:stretch>
        </p:blipFill>
        <p:spPr>
          <a:xfrm>
            <a:off x="533400" y="1905000"/>
            <a:ext cx="7908925" cy="4724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47" t="21887" r="2647" b="7401"/>
          <a:stretch>
            <a:fillRect/>
          </a:stretch>
        </p:blipFill>
        <p:spPr>
          <a:xfrm>
            <a:off x="762000" y="1447800"/>
            <a:ext cx="7620000" cy="5181600"/>
          </a:xfrm>
          <a:noFill/>
        </p:spPr>
      </p:pic>
      <p:sp>
        <p:nvSpPr>
          <p:cNvPr id="5" name="TextBox 4"/>
          <p:cNvSpPr txBox="1"/>
          <p:nvPr/>
        </p:nvSpPr>
        <p:spPr>
          <a:xfrm>
            <a:off x="1295400" y="533400"/>
            <a:ext cx="62484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реализованих пројеката </a:t>
            </a:r>
            <a:endParaRPr lang="en-US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реализованих пројеката </a:t>
            </a:r>
            <a:endParaRPr lang="en-US" sz="2400" dirty="0" smtClean="0"/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7360" r="375" b="7993"/>
          <a:stretch>
            <a:fillRect/>
          </a:stretch>
        </p:blipFill>
        <p:spPr>
          <a:xfrm>
            <a:off x="4343400" y="2362200"/>
            <a:ext cx="4495800" cy="4038600"/>
          </a:xfrm>
          <a:noFill/>
        </p:spPr>
      </p:pic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3"/>
          <a:srcRect t="23077" r="4167" b="16924"/>
          <a:stretch>
            <a:fillRect/>
          </a:stretch>
        </p:blipFill>
        <p:spPr bwMode="auto">
          <a:xfrm>
            <a:off x="381000" y="2362200"/>
            <a:ext cx="3810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87</TotalTime>
  <Words>25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Wingdings 2</vt:lpstr>
      <vt:lpstr>Times New Roman</vt:lpstr>
      <vt:lpstr>Flow</vt:lpstr>
      <vt:lpstr>Вртић Невен-језгро промене Менторски састанак</vt:lpstr>
      <vt:lpstr>Документовање рада</vt:lpstr>
      <vt:lpstr>Slide 3</vt:lpstr>
      <vt:lpstr>Slide 4</vt:lpstr>
      <vt:lpstr>Приказ реализованих пројеката </vt:lpstr>
      <vt:lpstr>Приказ реализованих пројеката </vt:lpstr>
      <vt:lpstr>Приказ реализованих пројеката </vt:lpstr>
      <vt:lpstr>Категорија анализе</vt:lpstr>
      <vt:lpstr>Slide 9</vt:lpstr>
      <vt:lpstr>Приказ реализованих пројеката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ВртићНевен-језгро промене Менторски састанак</dc:title>
  <dc:creator>Steva</dc:creator>
  <cp:lastModifiedBy>Dana Miladinovic</cp:lastModifiedBy>
  <cp:revision>12</cp:revision>
  <dcterms:created xsi:type="dcterms:W3CDTF">2021-05-24T07:45:53Z</dcterms:created>
  <dcterms:modified xsi:type="dcterms:W3CDTF">2021-05-28T20:48:05Z</dcterms:modified>
</cp:coreProperties>
</file>