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4D09F-9E8B-49BA-9190-B8499CB0B8AD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B5D5C-5A79-4155-A168-2697BA8009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B5D5C-5A79-4155-A168-2697BA8009F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C264561-1B29-4A64-871E-F019E272E97E}" type="datetimeFigureOut">
              <a:rPr lang="en-US" smtClean="0"/>
              <a:pPr/>
              <a:t>5/13/2021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F428DA7-AF53-4577-8D8D-A953132FF8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3143248"/>
            <a:ext cx="8929718" cy="2571768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 </a:t>
            </a:r>
            <a:r>
              <a:rPr lang="sr-Cyrl-RS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Latn-RS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sr-Cyrl-RS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sr-Cyrl-RS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sr-Cyrl-RS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језгро промене</a:t>
            </a:r>
            <a:r>
              <a:rPr lang="sr-Latn-RS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sr-Cyrl-RS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Менторска посета </a:t>
            </a:r>
            <a:endParaRPr lang="en-US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929330"/>
            <a:ext cx="6343672" cy="714380"/>
          </a:xfrm>
        </p:spPr>
        <p:txBody>
          <a:bodyPr>
            <a:noAutofit/>
          </a:bodyPr>
          <a:lstStyle/>
          <a:p>
            <a:pPr algn="ctr"/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27.04.2021.</a:t>
            </a:r>
          </a:p>
          <a:p>
            <a:pPr algn="ctr"/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</a:p>
          <a:p>
            <a:endParaRPr lang="en-US" sz="20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28604"/>
            <a:ext cx="5429288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917596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Састанак васпитача и стручних сарадника са </a:t>
            </a:r>
            <a:r>
              <a:rPr lang="sr-Latn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Славицом Павличевић,ментором  у вртићу </a:t>
            </a:r>
            <a:r>
              <a:rPr lang="sr-Cyrl-RS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 </a:t>
            </a: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27.04.2021.</a:t>
            </a:r>
            <a:endParaRPr lang="en-US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0457167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928802"/>
            <a:ext cx="307183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200457167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1928802"/>
            <a:ext cx="464347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000132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Рефлексивни практичари</a:t>
            </a:r>
            <a:b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Приказ, само дела  реализованих пројеката у вртићу </a:t>
            </a:r>
            <a:r>
              <a:rPr lang="sr-Cyrl-RS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endParaRPr lang="en-US" sz="2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ab86fcf39f5ccf62ead3f794fc4f897d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00365" y="1428736"/>
            <a:ext cx="2928958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500174"/>
            <a:ext cx="2643206" cy="1652016"/>
          </a:xfrm>
          <a:prstGeom prst="rect">
            <a:avLst/>
          </a:prstGeom>
        </p:spPr>
      </p:pic>
      <p:pic>
        <p:nvPicPr>
          <p:cNvPr id="6" name="Picture 5" descr="Image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3857628"/>
            <a:ext cx="2357454" cy="1520952"/>
          </a:xfrm>
          <a:prstGeom prst="rect">
            <a:avLst/>
          </a:prstGeom>
        </p:spPr>
      </p:pic>
      <p:pic>
        <p:nvPicPr>
          <p:cNvPr id="7" name="Picture 6" descr="Image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488" y="4286256"/>
            <a:ext cx="3071834" cy="1578864"/>
          </a:xfrm>
          <a:prstGeom prst="rect">
            <a:avLst/>
          </a:prstGeom>
        </p:spPr>
      </p:pic>
      <p:pic>
        <p:nvPicPr>
          <p:cNvPr id="8" name="Picture 7" descr="Image 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2198" y="1500174"/>
            <a:ext cx="2643206" cy="1661160"/>
          </a:xfrm>
          <a:prstGeom prst="rect">
            <a:avLst/>
          </a:prstGeom>
        </p:spPr>
      </p:pic>
      <p:pic>
        <p:nvPicPr>
          <p:cNvPr id="9" name="Picture 8" descr="Image 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3857628"/>
            <a:ext cx="2643206" cy="15941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7158" y="3286124"/>
            <a:ext cx="24288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М.Тошић,Д.Живковић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43636" y="3286124"/>
            <a:ext cx="30003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С.Ђорђевић,С.Миладиновић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82" y="5643578"/>
            <a:ext cx="257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В.Станојевић,З.Остојић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29388" y="5643578"/>
            <a:ext cx="22860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В.Панић,Н.Пршић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3240" y="6072206"/>
            <a:ext cx="2714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М.Бацић,С.Илић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Рефлексивни практичари</a:t>
            </a:r>
            <a:b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200457167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4876" y="1428736"/>
            <a:ext cx="3714776" cy="4786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20045716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428736"/>
            <a:ext cx="385765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857256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Рефлексивни практичари</a:t>
            </a:r>
            <a:b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200457167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5" y="1643050"/>
            <a:ext cx="4286281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200457167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643050"/>
            <a:ext cx="4000528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500042"/>
            <a:ext cx="8543956" cy="1071570"/>
          </a:xfrm>
        </p:spPr>
        <p:txBody>
          <a:bodyPr>
            <a:noAutofit/>
          </a:bodyPr>
          <a:lstStyle/>
          <a:p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Рефлексивни практичари</a:t>
            </a:r>
            <a:b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Категорије анализе </a:t>
            </a:r>
            <a:b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age 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500174"/>
            <a:ext cx="4357750" cy="5072098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 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00174"/>
            <a:ext cx="4143404" cy="5072098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57256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Рефлексивни практичари</a:t>
            </a:r>
            <a:b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Image 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928670"/>
            <a:ext cx="8715436" cy="57150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571479"/>
            <a:ext cx="182880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r-Cyrl-RS" dirty="0" smtClean="0"/>
              <a:t>Принцип усмерености на односе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38400" y="571480"/>
            <a:ext cx="199072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r-Cyrl-RS" dirty="0" smtClean="0"/>
              <a:t>Принцип интергрисаноси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714876" y="714356"/>
            <a:ext cx="192882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r-Cyrl-RS" dirty="0" smtClean="0"/>
              <a:t>Принцип аутентичности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715008" y="4071942"/>
            <a:ext cx="192882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r-Cyrl-RS" dirty="0" smtClean="0"/>
              <a:t>Принцип ангажованости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600200" y="3962400"/>
            <a:ext cx="19050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r-Cyrl-RS" dirty="0" smtClean="0"/>
              <a:t>Принцип животности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714356"/>
            <a:ext cx="17907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r-Cyrl-RS" dirty="0" smtClean="0"/>
              <a:t>Принцип партнерства</a:t>
            </a:r>
            <a:endParaRPr lang="en-US" dirty="0"/>
          </a:p>
        </p:txBody>
      </p:sp>
      <p:cxnSp>
        <p:nvCxnSpPr>
          <p:cNvPr id="10" name="Straight Arrow Connector 9"/>
          <p:cNvCxnSpPr>
            <a:stCxn id="2" idx="2"/>
          </p:cNvCxnSpPr>
          <p:nvPr/>
        </p:nvCxnSpPr>
        <p:spPr>
          <a:xfrm rot="5400000">
            <a:off x="822811" y="1738004"/>
            <a:ext cx="487185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4" idx="2"/>
          </p:cNvCxnSpPr>
          <p:nvPr/>
        </p:nvCxnSpPr>
        <p:spPr>
          <a:xfrm rot="5400000">
            <a:off x="3030641" y="1578078"/>
            <a:ext cx="763388" cy="428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5" idx="2"/>
          </p:cNvCxnSpPr>
          <p:nvPr/>
        </p:nvCxnSpPr>
        <p:spPr>
          <a:xfrm rot="5400000">
            <a:off x="5310698" y="1612608"/>
            <a:ext cx="620513" cy="1166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8" idx="2"/>
          </p:cNvCxnSpPr>
          <p:nvPr/>
        </p:nvCxnSpPr>
        <p:spPr>
          <a:xfrm rot="5400000">
            <a:off x="7594702" y="1670945"/>
            <a:ext cx="621306" cy="7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7" idx="2"/>
          </p:cNvCxnSpPr>
          <p:nvPr/>
        </p:nvCxnSpPr>
        <p:spPr>
          <a:xfrm>
            <a:off x="2552700" y="4608731"/>
            <a:ext cx="0" cy="7252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2"/>
            <a:endCxn id="1031" idx="0"/>
          </p:cNvCxnSpPr>
          <p:nvPr/>
        </p:nvCxnSpPr>
        <p:spPr>
          <a:xfrm rot="5400000">
            <a:off x="6502521" y="4895173"/>
            <a:ext cx="353801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81200"/>
            <a:ext cx="2133600" cy="177800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438" y="1981200"/>
            <a:ext cx="1296924" cy="181152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000240"/>
            <a:ext cx="1945293" cy="17901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50" y="1981200"/>
            <a:ext cx="2209800" cy="181152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5000636"/>
            <a:ext cx="2928112" cy="131765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5072074"/>
            <a:ext cx="2928958" cy="147810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3502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357298"/>
            <a:ext cx="86439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отвореност за испробавање другачијих начина рада од оних већ утврђених;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идентификовање добре праксе;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отвореност за размењивање искуства са колегама :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спремност да се на лицу места промени претходно утврђени план 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спремност васпитача и стручних сарадника да анализирају уверења на којима се темеље њихови поступци, а која су претходно уградили у сопствену праксу.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континуирано самоанализирање и самопраћење.</a:t>
            </a:r>
            <a:endParaRPr lang="en-US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500042"/>
            <a:ext cx="74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Рефлексивна пракса подразумева :</a:t>
            </a:r>
            <a:br>
              <a:rPr lang="sr-Cyrl-RS" sz="2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714356"/>
            <a:ext cx="850112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Поступци који подржавају рефлексију:</a:t>
            </a:r>
          </a:p>
          <a:p>
            <a:pPr algn="ctr"/>
            <a:endParaRPr lang="sr-Cyrl-RS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размишљање о сопственом раду давањем одговора на питања о различитим аспектима сопствене праксе;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дневнички записи; 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извођење акционих истраживања;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анализа снимљених активности;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проучавање научне и стручне литературе о ПВО;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рефлексивни дијалог у игри;</a:t>
            </a:r>
          </a:p>
          <a:p>
            <a:pPr algn="just">
              <a:buFont typeface="Wingdings" pitchFamily="2" charset="2"/>
              <a:buChar char="Ø"/>
            </a:pPr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дељење искуства с колегама.</a:t>
            </a:r>
          </a:p>
          <a:p>
            <a:pPr algn="just">
              <a:buFont typeface="Wingdings" pitchFamily="2" charset="2"/>
              <a:buChar char="Ø"/>
            </a:pPr>
            <a:endParaRPr lang="sr-Cyrl-RS" sz="24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sr-Cyrl-RS" sz="24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145</TotalTime>
  <Words>167</Words>
  <Application>Microsoft Office PowerPoint</Application>
  <PresentationFormat>On-screen Show (4:3)</PresentationFormat>
  <Paragraphs>39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Urban</vt:lpstr>
      <vt:lpstr> Вртић Невен                  Невен- језгро промене                          Менторска посета </vt:lpstr>
      <vt:lpstr>Састанак васпитача и стручних сарадника са  Славицом Павличевић,ментором  у вртићу Невен 27.04.2021.</vt:lpstr>
      <vt:lpstr>Рефлексивни практичари Приказ, само дела  реализованих пројеката у вртићу Невен</vt:lpstr>
      <vt:lpstr>Рефлексивни практичари </vt:lpstr>
      <vt:lpstr>Рефлексивни практичари </vt:lpstr>
      <vt:lpstr>Рефлексивни практичари Категорије анализе  </vt:lpstr>
      <vt:lpstr>Рефлексивни практичари 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  Невен- језгро промене</dc:title>
  <dc:creator>Dana Miladinovic</dc:creator>
  <cp:lastModifiedBy>Dana Miladinovic</cp:lastModifiedBy>
  <cp:revision>20</cp:revision>
  <dcterms:created xsi:type="dcterms:W3CDTF">2021-05-03T16:35:48Z</dcterms:created>
  <dcterms:modified xsi:type="dcterms:W3CDTF">2021-05-13T19:54:16Z</dcterms:modified>
</cp:coreProperties>
</file>