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70" r:id="rId4"/>
    <p:sldId id="271" r:id="rId5"/>
    <p:sldId id="264" r:id="rId6"/>
    <p:sldId id="272" r:id="rId7"/>
    <p:sldId id="269" r:id="rId8"/>
    <p:sldId id="259" r:id="rId9"/>
    <p:sldId id="273" r:id="rId10"/>
    <p:sldId id="260" r:id="rId11"/>
    <p:sldId id="266" r:id="rId12"/>
    <p:sldId id="267" r:id="rId13"/>
    <p:sldId id="261" r:id="rId14"/>
    <p:sldId id="268" r:id="rId15"/>
    <p:sldId id="262" r:id="rId16"/>
    <p:sldId id="263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41" autoAdjust="0"/>
    <p:restoredTop sz="94660"/>
  </p:normalViewPr>
  <p:slideViewPr>
    <p:cSldViewPr>
      <p:cViewPr>
        <p:scale>
          <a:sx n="57" d="100"/>
          <a:sy n="57" d="100"/>
        </p:scale>
        <p:origin x="-1752" y="-3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12005B9-3D93-4486-A29C-A2F026F65091}" type="datetimeFigureOut">
              <a:rPr lang="en-US" smtClean="0"/>
              <a:pPr/>
              <a:t>3/15/2021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FB15F-2F5B-4705-A05A-0F8021F0F19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Dana Miladinovic\Desktop\Vanredno stanje\2020vanredno stanje\slike vrtića\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142984"/>
            <a:ext cx="6572296" cy="35719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142976" y="4714884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Вртић </a:t>
            </a:r>
            <a:r>
              <a:rPr lang="sr-Cyrl-RS" sz="2400" b="1" i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Невен</a:t>
            </a:r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-језгро промене  </a:t>
            </a:r>
          </a:p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Менторска посета </a:t>
            </a:r>
          </a:p>
          <a:p>
            <a:pPr algn="ctr"/>
            <a:endParaRPr lang="sr-Cyrl-RS" sz="2400" b="1" dirty="0" smtClean="0">
              <a:solidFill>
                <a:schemeClr val="accent3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sr-Cyrl-RS" sz="2400" b="1" dirty="0" smtClean="0">
                <a:solidFill>
                  <a:schemeClr val="accent3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25.02.2021.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5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8596" y="214290"/>
            <a:ext cx="4929222" cy="6357982"/>
          </a:xfrm>
        </p:spPr>
      </p:pic>
      <p:pic>
        <p:nvPicPr>
          <p:cNvPr id="5" name="Picture 4" descr="Image 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14942" y="1500174"/>
            <a:ext cx="3786214" cy="414340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Dana Miladinovic\Downloads\16157955843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357166"/>
            <a:ext cx="3394472" cy="6072230"/>
          </a:xfrm>
          <a:prstGeom prst="rect">
            <a:avLst/>
          </a:prstGeom>
          <a:noFill/>
        </p:spPr>
      </p:pic>
      <p:pic>
        <p:nvPicPr>
          <p:cNvPr id="2051" name="Picture 3" descr="C:\Users\Dana Miladinovic\Downloads\161579532495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4500560" y="3357562"/>
            <a:ext cx="4143403" cy="3071834"/>
          </a:xfrm>
          <a:prstGeom prst="rect">
            <a:avLst/>
          </a:prstGeom>
          <a:noFill/>
        </p:spPr>
      </p:pic>
      <p:pic>
        <p:nvPicPr>
          <p:cNvPr id="2052" name="Picture 4" descr="C:\Users\Dana Miladinovic\Downloads\161579532494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00562" y="428604"/>
            <a:ext cx="4143404" cy="27146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Dana Miladinovic\Downloads\16157955843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20" y="1071546"/>
            <a:ext cx="8572560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Dana Miladinovic\Downloads\161519153713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000628" y="785794"/>
            <a:ext cx="3500465" cy="5572164"/>
          </a:xfrm>
          <a:prstGeom prst="rect">
            <a:avLst/>
          </a:prstGeom>
          <a:noFill/>
        </p:spPr>
      </p:pic>
      <p:pic>
        <p:nvPicPr>
          <p:cNvPr id="1026" name="Picture 2" descr="C:\Users\Dana Miladinovic\Desktop\skinuto\1615191537149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714356"/>
            <a:ext cx="3839843" cy="57150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Dana Miladinovic\Downloads\161579558431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928670"/>
            <a:ext cx="4000528" cy="5240343"/>
          </a:xfrm>
          <a:prstGeom prst="rect">
            <a:avLst/>
          </a:prstGeom>
          <a:noFill/>
        </p:spPr>
      </p:pic>
      <p:pic>
        <p:nvPicPr>
          <p:cNvPr id="4099" name="Picture 3" descr="C:\Users\Dana Miladinovic\Downloads\161579558432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6368" y="928670"/>
            <a:ext cx="3571846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1573270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85720" y="1000108"/>
            <a:ext cx="4071966" cy="5572164"/>
          </a:xfrm>
        </p:spPr>
      </p:pic>
      <p:pic>
        <p:nvPicPr>
          <p:cNvPr id="5" name="Picture 4" descr="161519157326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071546"/>
            <a:ext cx="4214842" cy="550070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15732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000628" y="928670"/>
            <a:ext cx="3786214" cy="5240343"/>
          </a:xfrm>
        </p:spPr>
      </p:pic>
      <p:pic>
        <p:nvPicPr>
          <p:cNvPr id="6" name="Picture 5" descr="1615191573256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857232"/>
            <a:ext cx="4286280" cy="5214974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Dana Miladinovic\Downloads\1615795584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rot="10800000" flipV="1">
            <a:off x="214282" y="928670"/>
            <a:ext cx="4429156" cy="5255069"/>
          </a:xfrm>
          <a:prstGeom prst="rect">
            <a:avLst/>
          </a:prstGeom>
          <a:noFill/>
        </p:spPr>
      </p:pic>
      <p:pic>
        <p:nvPicPr>
          <p:cNvPr id="5123" name="Picture 3" descr="C:\Users\Dana Miladinovic\Downloads\161579558430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 flipV="1">
            <a:off x="5000627" y="1151418"/>
            <a:ext cx="3810055" cy="51110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1620088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85786" y="1214422"/>
            <a:ext cx="7500990" cy="4525963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643306" y="1357298"/>
            <a:ext cx="5143568" cy="4643470"/>
          </a:xfrm>
        </p:spPr>
      </p:pic>
      <p:pic>
        <p:nvPicPr>
          <p:cNvPr id="5" name="Picture 4" descr="Image 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282" y="1357298"/>
            <a:ext cx="3395472" cy="464347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Image 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2910" y="1142984"/>
            <a:ext cx="3714776" cy="5214974"/>
          </a:xfrm>
          <a:prstGeom prst="rect">
            <a:avLst/>
          </a:prstGeom>
        </p:spPr>
      </p:pic>
      <p:pic>
        <p:nvPicPr>
          <p:cNvPr id="5" name="Picture 4" descr="Image 1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214422"/>
            <a:ext cx="3786214" cy="5143536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16201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928662" y="1643050"/>
            <a:ext cx="3394472" cy="4525963"/>
          </a:xfrm>
        </p:spPr>
      </p:pic>
      <p:pic>
        <p:nvPicPr>
          <p:cNvPr id="5" name="Picture 4" descr="16151985795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1643050"/>
            <a:ext cx="3714776" cy="457203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142976" y="785794"/>
            <a:ext cx="6429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dirty="0" smtClean="0">
                <a:latin typeface="Times New Roman" pitchFamily="18" charset="0"/>
                <a:cs typeface="Times New Roman" pitchFamily="18" charset="0"/>
              </a:rPr>
              <a:t>Приказ рада 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age 11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57158" y="571480"/>
            <a:ext cx="8286808" cy="5857892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857955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85786" y="1285860"/>
            <a:ext cx="7358114" cy="4811715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1615198579579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14348" y="1071546"/>
            <a:ext cx="7643865" cy="5054617"/>
          </a:xfr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114</TotalTime>
  <Words>10</Words>
  <Application>Microsoft Office PowerPoint</Application>
  <PresentationFormat>On-screen Show (4:3)</PresentationFormat>
  <Paragraphs>5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Dana Miladinovic</dc:creator>
  <cp:lastModifiedBy>Dana Miladinovic</cp:lastModifiedBy>
  <cp:revision>18</cp:revision>
  <dcterms:created xsi:type="dcterms:W3CDTF">2021-03-09T07:32:17Z</dcterms:created>
  <dcterms:modified xsi:type="dcterms:W3CDTF">2021-03-15T08:45:48Z</dcterms:modified>
</cp:coreProperties>
</file>