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83" r:id="rId4"/>
    <p:sldId id="259" r:id="rId5"/>
    <p:sldId id="277" r:id="rId6"/>
    <p:sldId id="279" r:id="rId7"/>
    <p:sldId id="266" r:id="rId8"/>
    <p:sldId id="262" r:id="rId9"/>
    <p:sldId id="280" r:id="rId10"/>
    <p:sldId id="268" r:id="rId11"/>
    <p:sldId id="272" r:id="rId12"/>
    <p:sldId id="273" r:id="rId13"/>
    <p:sldId id="281" r:id="rId14"/>
    <p:sldId id="275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3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71744"/>
            <a:ext cx="8143900" cy="42862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1000108"/>
            <a:ext cx="8143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</a:rPr>
              <a:t>Наша радост  </a:t>
            </a:r>
            <a:endParaRPr lang="en-US" sz="2400" i="1" dirty="0" smtClean="0">
              <a:latin typeface="Times New Roman" pitchFamily="18" charset="0"/>
            </a:endParaRPr>
          </a:p>
          <a:p>
            <a:pPr algn="ctr"/>
            <a:r>
              <a:rPr lang="sr-Latn-RS" i="1" dirty="0" smtClean="0">
                <a:latin typeface="Times New Roman" pitchFamily="18" charset="0"/>
              </a:rPr>
              <a:t>J</a:t>
            </a:r>
            <a:r>
              <a:rPr lang="sr-Cyrl-RS" i="1" dirty="0" smtClean="0">
                <a:latin typeface="Times New Roman" pitchFamily="18" charset="0"/>
              </a:rPr>
              <a:t>ЕСЕЊИ ПЛОДОВИ </a:t>
            </a:r>
            <a:r>
              <a:rPr lang="sr-Cyrl-RS" dirty="0" smtClean="0">
                <a:latin typeface="Times New Roman" pitchFamily="18" charset="0"/>
              </a:rPr>
              <a:t>–РАДИОНИЦА ЗА ДЕЦУ  И РОДИТЕЉЕ</a:t>
            </a:r>
            <a:endParaRPr lang="sr-Latn-RS" dirty="0" smtClean="0">
              <a:latin typeface="Times New Roman" pitchFamily="18" charset="0"/>
            </a:endParaRPr>
          </a:p>
          <a:p>
            <a:pPr algn="ctr"/>
            <a:r>
              <a:rPr lang="sr-Cyrl-RS" i="1" dirty="0" smtClean="0">
                <a:latin typeface="Times New Roman" pitchFamily="18" charset="0"/>
              </a:rPr>
              <a:t>Вредни зека и шаргарепа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shot-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shot-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17638"/>
          </a:xfrm>
        </p:spPr>
        <p:txBody>
          <a:bodyPr>
            <a:normAutofit/>
          </a:bodyPr>
          <a:lstStyle/>
          <a:p>
            <a:pPr algn="ctr"/>
            <a:r>
              <a:rPr lang="sr-Latn-RS" sz="2700" b="1" i="1" dirty="0" smtClean="0">
                <a:latin typeface="Times New Roman" pitchFamily="18" charset="0"/>
              </a:rPr>
              <a:t>J</a:t>
            </a:r>
            <a:r>
              <a:rPr lang="sr-Cyrl-RS" sz="2700" b="1" i="1" dirty="0" smtClean="0">
                <a:latin typeface="Times New Roman" pitchFamily="18" charset="0"/>
              </a:rPr>
              <a:t>ЕСЕЊИ ПЛОДОВИ </a:t>
            </a:r>
            <a:r>
              <a:rPr lang="sr-Cyrl-RS" sz="2200" b="1" i="1" dirty="0">
                <a:latin typeface="Times New Roman" pitchFamily="18" charset="0"/>
              </a:rPr>
              <a:t/>
            </a:r>
            <a:br>
              <a:rPr lang="sr-Cyrl-RS" sz="2200" b="1" i="1" dirty="0">
                <a:latin typeface="Times New Roman" pitchFamily="18" charset="0"/>
              </a:rPr>
            </a:br>
            <a:r>
              <a:rPr lang="sr-Cyrl-RS" sz="2200" b="1" dirty="0" smtClean="0">
                <a:latin typeface="Times New Roman" pitchFamily="18" charset="0"/>
              </a:rPr>
              <a:t>РАДИОНИЦА ЗА ДЕЦУ  И РОДИТЕЉЕ</a:t>
            </a:r>
            <a:r>
              <a:rPr lang="sr-Cyrl-RS" b="1" dirty="0" smtClean="0">
                <a:latin typeface="Times New Roman" pitchFamily="18" charset="0"/>
              </a:rPr>
              <a:t/>
            </a:r>
            <a:br>
              <a:rPr lang="sr-Cyrl-RS" b="1" dirty="0" smtClean="0">
                <a:latin typeface="Times New Roman" pitchFamily="18" charset="0"/>
              </a:rPr>
            </a:br>
            <a:r>
              <a:rPr lang="sr-Cyrl-RS" sz="2200" b="1" i="1" dirty="0" smtClean="0">
                <a:latin typeface="Times New Roman" pitchFamily="18" charset="0"/>
              </a:rPr>
              <a:t>Вредни зека и шаргарепа</a:t>
            </a:r>
            <a:endParaRPr lang="en-US" sz="2200" b="1" i="1" dirty="0"/>
          </a:p>
        </p:txBody>
      </p:sp>
      <p:pic>
        <p:nvPicPr>
          <p:cNvPr id="4" name="Content Placeholder 3" descr="IMG_14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00174"/>
            <a:ext cx="3571900" cy="3114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14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214686"/>
            <a:ext cx="3881969" cy="2911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IMG_1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071546"/>
            <a:ext cx="3786214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G_14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500306"/>
            <a:ext cx="3500966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Полили смо посађену шаргарепу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1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285860"/>
            <a:ext cx="6858048" cy="4825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Нашли смо јој место ,где ће да расте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14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857364"/>
            <a:ext cx="3786214" cy="2840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Content Placeholder 5" descr="IMG_14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3357562"/>
            <a:ext cx="3874564" cy="2905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Зекина шаргарепа је већ израсла,чупамо је из земље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14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584960"/>
            <a:ext cx="6929486" cy="452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43000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Чувар куће је биљка као и шаргарепа ,која расте на земљи ,а не у земљи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5" descr="IMG_14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5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214422"/>
            <a:ext cx="3714776" cy="3482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Content Placeholder 3" descr="IMG_15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8654" y="3500438"/>
            <a:ext cx="4215346" cy="3125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357290" y="357166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Једемо кифле са шаргарепом које је Мира Зорнић ,донела  из  пекаре кухиње  </a:t>
            </a:r>
            <a:r>
              <a:rPr lang="sr-Cyrl-RS" i="1" dirty="0" smtClean="0">
                <a:latin typeface="Times New Roman" pitchFamily="18" charset="0"/>
              </a:rPr>
              <a:t>Пионир</a:t>
            </a:r>
            <a:endParaRPr lang="en-US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54032"/>
          </a:xfrm>
        </p:spPr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Режаљом режемо шаргарепу, рендетом рендамо шаргарепу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15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643050"/>
            <a:ext cx="3500462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Content Placeholder 3" descr="IMG_15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3143248"/>
            <a:ext cx="3862072" cy="2896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                                Пипамо чврстину шаргарепе ,кувана или не ?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6" name="Content Placeholder 5" descr="IMG_15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Шаргарепа у облику троугла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15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Играмо се различитим облицима шаргарепе,стварамо фигуре 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6" name="Content Placeholder 5" descr="IMG_15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Идеје су различите,помажу нам вредне руке наших мама 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5" name="Content Placeholder 4" descr="IMG_15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87</TotalTime>
  <Words>105</Words>
  <Application>Microsoft Office PowerPoint</Application>
  <PresentationFormat>On-screen Show (4:3)</PresentationFormat>
  <Paragraphs>14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Slide 1</vt:lpstr>
      <vt:lpstr>Slide 2</vt:lpstr>
      <vt:lpstr>Slide 3</vt:lpstr>
      <vt:lpstr>JЕСЕЊИ ПЛОДОВИ  РАДИОНИЦА ЗА ДЕЦУ  И РОДИТЕЉЕ Вредни зека и шаргарепа</vt:lpstr>
      <vt:lpstr>Slide 5</vt:lpstr>
      <vt:lpstr>Полили смо посађену шаргарепу</vt:lpstr>
      <vt:lpstr>Нашли смо јој место ,где ће да расте </vt:lpstr>
      <vt:lpstr>Зекина шаргарепа је већ израсла,чупамо је из земље</vt:lpstr>
      <vt:lpstr>Чувар куће је биљка као и шаргарепа ,која расте на земљи ,а не у земљи </vt:lpstr>
      <vt:lpstr>Slide 10</vt:lpstr>
      <vt:lpstr>Режаљом режемо шаргарепу, рендетом рендамо шаргарепу</vt:lpstr>
      <vt:lpstr>                                Пипамо чврстину шаргарепе ,кувана или не ?</vt:lpstr>
      <vt:lpstr>Шаргарепа у облику троугла </vt:lpstr>
      <vt:lpstr>Играмо се различитим облицима шаргарепе,стварамо фигуре  </vt:lpstr>
      <vt:lpstr>Идеје су различите,помажу нам вредне руке наших мама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11</cp:revision>
  <dcterms:created xsi:type="dcterms:W3CDTF">2015-10-08T10:40:31Z</dcterms:created>
  <dcterms:modified xsi:type="dcterms:W3CDTF">2015-10-12T11:35:34Z</dcterms:modified>
</cp:coreProperties>
</file>