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BF26C3-6090-4D54-A609-1E9FF6E1EEF7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C35870-B2D5-4FD5-9A1F-5485ED1A82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BF26C3-6090-4D54-A609-1E9FF6E1EEF7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C35870-B2D5-4FD5-9A1F-5485ED1A82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BF26C3-6090-4D54-A609-1E9FF6E1EEF7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C35870-B2D5-4FD5-9A1F-5485ED1A82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BF26C3-6090-4D54-A609-1E9FF6E1EEF7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C35870-B2D5-4FD5-9A1F-5485ED1A82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BF26C3-6090-4D54-A609-1E9FF6E1EEF7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C35870-B2D5-4FD5-9A1F-5485ED1A82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BF26C3-6090-4D54-A609-1E9FF6E1EEF7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C35870-B2D5-4FD5-9A1F-5485ED1A82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BF26C3-6090-4D54-A609-1E9FF6E1EEF7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C35870-B2D5-4FD5-9A1F-5485ED1A82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BF26C3-6090-4D54-A609-1E9FF6E1EEF7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C35870-B2D5-4FD5-9A1F-5485ED1A82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BF26C3-6090-4D54-A609-1E9FF6E1EEF7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C35870-B2D5-4FD5-9A1F-5485ED1A82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BF26C3-6090-4D54-A609-1E9FF6E1EEF7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C35870-B2D5-4FD5-9A1F-5485ED1A82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BF26C3-6090-4D54-A609-1E9FF6E1EEF7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C35870-B2D5-4FD5-9A1F-5485ED1A82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3BF26C3-6090-4D54-A609-1E9FF6E1EEF7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FC35870-B2D5-4FD5-9A1F-5485ED1A82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Вртић Лане 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r-Cyrl-RS" dirty="0" smtClean="0"/>
          </a:p>
          <a:p>
            <a:pPr algn="ctr"/>
            <a:r>
              <a:rPr lang="sr-Cyrl-RS" sz="4000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Јесењи плодови </a:t>
            </a:r>
          </a:p>
          <a:p>
            <a:pPr algn="ctr"/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Ликовна радионица за децу и родитеље 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00364" y="5214950"/>
            <a:ext cx="4357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4.10.2017.</a:t>
            </a:r>
          </a:p>
          <a:p>
            <a:pPr algn="ctr"/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Крушевац 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DSC_030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35100" y="1738908"/>
            <a:ext cx="7498080" cy="421870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Деца мешовите јаслене групе  ,родитељи ,васпитачи  и стручни сараднци </a:t>
            </a: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>Јесењи плодови:јабука </a:t>
            </a:r>
            <a:r>
              <a:rPr lang="sr-Cyrl-RS" sz="2400" b="1" i="1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>,шљива и крушка  </a:t>
            </a:r>
            <a:endParaRPr lang="en-US" sz="2400" b="1" i="1" dirty="0">
              <a:solidFill>
                <a:schemeClr val="bg2">
                  <a:lumMod val="50000"/>
                </a:schemeClr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DSC_0310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35100" y="1738908"/>
            <a:ext cx="7499350" cy="42183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>Јесењи плодови </a:t>
            </a:r>
            <a:endParaRPr lang="en-US" sz="2400" dirty="0"/>
          </a:p>
        </p:txBody>
      </p:sp>
      <p:pic>
        <p:nvPicPr>
          <p:cNvPr id="4" name="Content Placeholder 3" descr="DSC_0312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35100" y="1738908"/>
            <a:ext cx="7499350" cy="42183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>Јесењи плодови </a:t>
            </a:r>
            <a:endParaRPr lang="en-US" sz="2400" dirty="0"/>
          </a:p>
        </p:txBody>
      </p:sp>
      <p:pic>
        <p:nvPicPr>
          <p:cNvPr id="4" name="Content Placeholder 3" descr="DSC_031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785918" y="1500174"/>
            <a:ext cx="2700338" cy="4800600"/>
          </a:xfrm>
        </p:spPr>
      </p:pic>
      <p:pic>
        <p:nvPicPr>
          <p:cNvPr id="5" name="Picture 4" descr="DSC_031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143504" y="1428736"/>
            <a:ext cx="2812858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>Јесењи плодови </a:t>
            </a:r>
            <a:endParaRPr lang="en-US" sz="2400" dirty="0"/>
          </a:p>
        </p:txBody>
      </p:sp>
      <p:pic>
        <p:nvPicPr>
          <p:cNvPr id="4" name="Content Placeholder 3" descr="DSC_0332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285852" y="1500174"/>
            <a:ext cx="3600450" cy="4800600"/>
          </a:xfrm>
        </p:spPr>
      </p:pic>
      <p:pic>
        <p:nvPicPr>
          <p:cNvPr id="5" name="Picture 4" descr="DSC_031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429256" y="1571612"/>
            <a:ext cx="3286148" cy="4786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>Јесењи плодови </a:t>
            </a:r>
            <a:endParaRPr lang="en-US" sz="2400" dirty="0"/>
          </a:p>
        </p:txBody>
      </p:sp>
      <p:pic>
        <p:nvPicPr>
          <p:cNvPr id="4" name="Content Placeholder 3" descr="DSC_031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35100" y="1738908"/>
            <a:ext cx="7499350" cy="42183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>Јесењи плодови </a:t>
            </a:r>
            <a:endParaRPr lang="en-US" sz="2400" dirty="0"/>
          </a:p>
        </p:txBody>
      </p:sp>
      <p:pic>
        <p:nvPicPr>
          <p:cNvPr id="4" name="Content Placeholder 3" descr="DSC_031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35100" y="1738908"/>
            <a:ext cx="7499350" cy="42183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>Јесењи плодови </a:t>
            </a:r>
            <a:endParaRPr lang="en-US" sz="2400" dirty="0"/>
          </a:p>
        </p:txBody>
      </p:sp>
      <p:pic>
        <p:nvPicPr>
          <p:cNvPr id="4" name="Content Placeholder 3" descr="DSC_032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35100" y="1738908"/>
            <a:ext cx="7499350" cy="42183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>Јесењи плодови </a:t>
            </a:r>
            <a:endParaRPr lang="en-US" sz="2400" dirty="0"/>
          </a:p>
        </p:txBody>
      </p:sp>
      <p:pic>
        <p:nvPicPr>
          <p:cNvPr id="4" name="Content Placeholder 3" descr="DSC_032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857356" y="1643050"/>
            <a:ext cx="2700338" cy="4800600"/>
          </a:xfrm>
        </p:spPr>
      </p:pic>
      <p:pic>
        <p:nvPicPr>
          <p:cNvPr id="5" name="Picture 4" descr="DSC_033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143504" y="1714488"/>
            <a:ext cx="2531571" cy="492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>Јесењи плодови </a:t>
            </a:r>
            <a:endParaRPr lang="en-US" sz="2400" dirty="0"/>
          </a:p>
        </p:txBody>
      </p:sp>
      <p:pic>
        <p:nvPicPr>
          <p:cNvPr id="4" name="Content Placeholder 3" descr="DSC_033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55</TotalTime>
  <Words>46</Words>
  <Application>Microsoft Office PowerPoint</Application>
  <PresentationFormat>On-screen Show (4:3)</PresentationFormat>
  <Paragraphs>16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Solstice</vt:lpstr>
      <vt:lpstr>Вртић Лане </vt:lpstr>
      <vt:lpstr>Деца мешовите јаслене групе  ,родитељи ,васпитачи  и стручни сараднци </vt:lpstr>
      <vt:lpstr>Јесењи плодови:јабука ,шљива и крушка  </vt:lpstr>
      <vt:lpstr>Јесењи плодови </vt:lpstr>
      <vt:lpstr>Јесењи плодови </vt:lpstr>
      <vt:lpstr>Јесењи плодови </vt:lpstr>
      <vt:lpstr>Јесењи плодови </vt:lpstr>
      <vt:lpstr>Јесењи плодови </vt:lpstr>
      <vt:lpstr>Јесењи плодови </vt:lpstr>
      <vt:lpstr>Јесењи плодови </vt:lpstr>
      <vt:lpstr>Јесењи плодови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Лане</dc:title>
  <dc:creator>KORISNIK</dc:creator>
  <cp:lastModifiedBy>Steva</cp:lastModifiedBy>
  <cp:revision>6</cp:revision>
  <dcterms:created xsi:type="dcterms:W3CDTF">2017-10-11T08:06:11Z</dcterms:created>
  <dcterms:modified xsi:type="dcterms:W3CDTF">2017-10-17T06:01:28Z</dcterms:modified>
</cp:coreProperties>
</file>