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2" r:id="rId3"/>
    <p:sldId id="283" r:id="rId4"/>
    <p:sldId id="259" r:id="rId5"/>
    <p:sldId id="290" r:id="rId6"/>
    <p:sldId id="292" r:id="rId7"/>
    <p:sldId id="291" r:id="rId8"/>
    <p:sldId id="277" r:id="rId9"/>
    <p:sldId id="279" r:id="rId10"/>
    <p:sldId id="285" r:id="rId11"/>
    <p:sldId id="284" r:id="rId12"/>
    <p:sldId id="266" r:id="rId13"/>
    <p:sldId id="287" r:id="rId14"/>
    <p:sldId id="268" r:id="rId15"/>
    <p:sldId id="28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9" d="100"/>
          <a:sy n="69" d="100"/>
        </p:scale>
        <p:origin x="-34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D91AAC-19CB-4AFB-B223-9DD6161928B4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4664D9-BFAF-4677-8965-4B85AA1AF3F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D91AAC-19CB-4AFB-B223-9DD6161928B4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4664D9-BFAF-4677-8965-4B85AA1AF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D91AAC-19CB-4AFB-B223-9DD6161928B4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4664D9-BFAF-4677-8965-4B85AA1AF3F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D91AAC-19CB-4AFB-B223-9DD6161928B4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4664D9-BFAF-4677-8965-4B85AA1AF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D91AAC-19CB-4AFB-B223-9DD6161928B4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4664D9-BFAF-4677-8965-4B85AA1AF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D91AAC-19CB-4AFB-B223-9DD6161928B4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4664D9-BFAF-4677-8965-4B85AA1AF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D91AAC-19CB-4AFB-B223-9DD6161928B4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4664D9-BFAF-4677-8965-4B85AA1AF3F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D91AAC-19CB-4AFB-B223-9DD6161928B4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4664D9-BFAF-4677-8965-4B85AA1AF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D91AAC-19CB-4AFB-B223-9DD6161928B4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4664D9-BFAF-4677-8965-4B85AA1AF3F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D91AAC-19CB-4AFB-B223-9DD6161928B4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4664D9-BFAF-4677-8965-4B85AA1AF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ED91AAC-19CB-4AFB-B223-9DD6161928B4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74664D9-BFAF-4677-8965-4B85AA1AF3F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EED91AAC-19CB-4AFB-B223-9DD6161928B4}" type="datetimeFigureOut">
              <a:rPr lang="en-US" smtClean="0"/>
              <a:pPr/>
              <a:t>10/12/2015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D74664D9-BFAF-4677-8965-4B85AA1AF3F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KORISNIK\Desktop\Post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2571744"/>
            <a:ext cx="8143900" cy="428625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000100" y="1000108"/>
            <a:ext cx="81439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Вртић </a:t>
            </a:r>
            <a:r>
              <a:rPr lang="sr-Cyrl-RS" sz="2400" i="1" dirty="0" smtClean="0">
                <a:latin typeface="Times New Roman" pitchFamily="18" charset="0"/>
              </a:rPr>
              <a:t>Звончић  </a:t>
            </a:r>
            <a:endParaRPr lang="en-US" sz="2400" i="1" dirty="0" smtClean="0">
              <a:latin typeface="Times New Roman" pitchFamily="18" charset="0"/>
            </a:endParaRPr>
          </a:p>
          <a:p>
            <a:pPr algn="ctr"/>
            <a:r>
              <a:rPr lang="sr-Latn-RS" i="1" dirty="0" smtClean="0">
                <a:latin typeface="Times New Roman" pitchFamily="18" charset="0"/>
              </a:rPr>
              <a:t>J</a:t>
            </a:r>
            <a:r>
              <a:rPr lang="sr-Cyrl-RS" i="1" dirty="0" smtClean="0">
                <a:latin typeface="Times New Roman" pitchFamily="18" charset="0"/>
              </a:rPr>
              <a:t>ЕСЕЊИ ПЛОДОВИ </a:t>
            </a:r>
            <a:r>
              <a:rPr lang="sr-Cyrl-RS" dirty="0" smtClean="0">
                <a:latin typeface="Times New Roman" pitchFamily="18" charset="0"/>
              </a:rPr>
              <a:t>–РАДИОНИЦА ЗА ДЕЦУ  И РОДИТЕЉЕ</a:t>
            </a:r>
            <a:endParaRPr lang="sr-Latn-RS" dirty="0" smtClean="0">
              <a:latin typeface="Times New Roman" pitchFamily="18" charset="0"/>
            </a:endParaRPr>
          </a:p>
          <a:p>
            <a:pPr algn="ctr"/>
            <a:r>
              <a:rPr lang="sr-Cyrl-RS" i="1" dirty="0" smtClean="0">
                <a:latin typeface="Times New Roman" pitchFamily="18" charset="0"/>
              </a:rPr>
              <a:t>Вредни зека и шаргарепа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shot-2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 descr="sshot-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00" y="0"/>
            <a:ext cx="8143900" cy="1417638"/>
          </a:xfrm>
        </p:spPr>
        <p:txBody>
          <a:bodyPr>
            <a:normAutofit/>
          </a:bodyPr>
          <a:lstStyle/>
          <a:p>
            <a:pPr algn="ctr"/>
            <a:r>
              <a:rPr lang="sr-Latn-RS" sz="2700" b="1" i="1" dirty="0" smtClean="0">
                <a:latin typeface="Times New Roman" pitchFamily="18" charset="0"/>
              </a:rPr>
              <a:t>J</a:t>
            </a:r>
            <a:r>
              <a:rPr lang="sr-Cyrl-RS" sz="2700" b="1" i="1" dirty="0" smtClean="0">
                <a:latin typeface="Times New Roman" pitchFamily="18" charset="0"/>
              </a:rPr>
              <a:t>ЕСЕЊИ ПЛОДОВИ </a:t>
            </a:r>
            <a:r>
              <a:rPr lang="sr-Cyrl-RS" sz="2200" b="1" i="1" dirty="0">
                <a:latin typeface="Times New Roman" pitchFamily="18" charset="0"/>
              </a:rPr>
              <a:t/>
            </a:r>
            <a:br>
              <a:rPr lang="sr-Cyrl-RS" sz="2200" b="1" i="1" dirty="0">
                <a:latin typeface="Times New Roman" pitchFamily="18" charset="0"/>
              </a:rPr>
            </a:br>
            <a:r>
              <a:rPr lang="sr-Cyrl-RS" sz="2200" b="1" dirty="0" smtClean="0">
                <a:latin typeface="Times New Roman" pitchFamily="18" charset="0"/>
              </a:rPr>
              <a:t>РАДИОНИЦА ЗА ДЕЦУ  И РОДИТЕЉЕ</a:t>
            </a:r>
            <a:r>
              <a:rPr lang="sr-Cyrl-RS" b="1" dirty="0" smtClean="0">
                <a:latin typeface="Times New Roman" pitchFamily="18" charset="0"/>
              </a:rPr>
              <a:t/>
            </a:r>
            <a:br>
              <a:rPr lang="sr-Cyrl-RS" b="1" dirty="0" smtClean="0">
                <a:latin typeface="Times New Roman" pitchFamily="18" charset="0"/>
              </a:rPr>
            </a:br>
            <a:r>
              <a:rPr lang="sr-Cyrl-RS" sz="2200" b="1" i="1" dirty="0" smtClean="0">
                <a:latin typeface="Times New Roman" pitchFamily="18" charset="0"/>
              </a:rPr>
              <a:t>Вредни зека и шаргарепа</a:t>
            </a:r>
            <a:endParaRPr lang="en-US" sz="2200" b="1" i="1" dirty="0"/>
          </a:p>
        </p:txBody>
      </p:sp>
      <p:pic>
        <p:nvPicPr>
          <p:cNvPr id="7" name="Content Placeholder 6" descr="IMG_144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1928802"/>
            <a:ext cx="3571900" cy="30718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 descr="IMG_14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3357562"/>
            <a:ext cx="4044752" cy="29289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1800" dirty="0" smtClean="0">
                <a:latin typeface="Times New Roman" pitchFamily="18" charset="0"/>
              </a:rPr>
              <a:t>Садимо шаргарепу </a:t>
            </a:r>
            <a:endParaRPr lang="en-US" sz="1800" dirty="0">
              <a:latin typeface="Times New Roman" pitchFamily="18" charset="0"/>
            </a:endParaRPr>
          </a:p>
        </p:txBody>
      </p:sp>
      <p:pic>
        <p:nvPicPr>
          <p:cNvPr id="4" name="Content Placeholder 3" descr="12079704_166748787002647_3131406678611038539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1500174"/>
            <a:ext cx="3714776" cy="35719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12079252_166748707002655_2936774097976251150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3000372"/>
            <a:ext cx="4286248" cy="32146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2074997_166746517002874_8492076282903759495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728" y="1447800"/>
            <a:ext cx="7215238" cy="48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1800" dirty="0" smtClean="0">
                <a:latin typeface="Times New Roman" pitchFamily="18" charset="0"/>
              </a:rPr>
              <a:t>Шаргарепа вредног зеке је већ никла </a:t>
            </a:r>
            <a:endParaRPr lang="en-US" sz="1800" dirty="0">
              <a:latin typeface="Times New Roman" pitchFamily="18" charset="0"/>
            </a:endParaRPr>
          </a:p>
        </p:txBody>
      </p:sp>
      <p:pic>
        <p:nvPicPr>
          <p:cNvPr id="8" name="Picture 7" descr="12088151_166748747002651_7022161398477208505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1571612"/>
            <a:ext cx="7286676" cy="4572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IMG_146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357166"/>
            <a:ext cx="3357586" cy="43577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 descr="IMG_145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2000240"/>
            <a:ext cx="4143404" cy="41434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25470"/>
          </a:xfrm>
        </p:spPr>
        <p:txBody>
          <a:bodyPr>
            <a:normAutofit/>
          </a:bodyPr>
          <a:lstStyle/>
          <a:p>
            <a:pPr algn="ctr"/>
            <a:r>
              <a:rPr lang="sr-Cyrl-RS" sz="1800" dirty="0" smtClean="0">
                <a:latin typeface="Times New Roman" pitchFamily="18" charset="0"/>
              </a:rPr>
              <a:t>Помно пратимо шта се дешава </a:t>
            </a:r>
            <a:endParaRPr lang="en-US" sz="1800" dirty="0">
              <a:latin typeface="Times New Roman" pitchFamily="18" charset="0"/>
            </a:endParaRPr>
          </a:p>
        </p:txBody>
      </p:sp>
      <p:pic>
        <p:nvPicPr>
          <p:cNvPr id="6" name="Content Placeholder 5" descr="IMG_145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14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1000108"/>
            <a:ext cx="6400800" cy="48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3071802" y="500042"/>
            <a:ext cx="40719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Режемо шаргарепу </a:t>
            </a:r>
            <a:endParaRPr lang="en-US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000" dirty="0" smtClean="0">
                <a:latin typeface="Times New Roman" pitchFamily="18" charset="0"/>
              </a:rPr>
              <a:t>Различити облици шаргарепе на столу ,спремни за рад </a:t>
            </a:r>
            <a:endParaRPr lang="en-US" sz="2000" dirty="0">
              <a:latin typeface="Times New Roman" pitchFamily="18" charset="0"/>
            </a:endParaRPr>
          </a:p>
        </p:txBody>
      </p:sp>
      <p:pic>
        <p:nvPicPr>
          <p:cNvPr id="4" name="Content Placeholder 3" descr="IMG_146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rot="10800000" flipH="1" flipV="1">
            <a:off x="4737059" y="3352914"/>
            <a:ext cx="3899449" cy="27161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IMG_146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 flipH="1" flipV="1">
            <a:off x="1050898" y="2214554"/>
            <a:ext cx="3607871" cy="32092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8072462" cy="939784"/>
          </a:xfrm>
        </p:spPr>
        <p:txBody>
          <a:bodyPr>
            <a:normAutofit/>
          </a:bodyPr>
          <a:lstStyle/>
          <a:p>
            <a:pPr algn="ctr"/>
            <a:r>
              <a:rPr lang="sr-Cyrl-RS" sz="1800" dirty="0" smtClean="0">
                <a:latin typeface="Times New Roman" pitchFamily="18" charset="0"/>
              </a:rPr>
              <a:t>Вредне руке деце и мама ,стварају фигуре од шаргарепе </a:t>
            </a:r>
            <a:endParaRPr lang="en-US" sz="1800" dirty="0">
              <a:latin typeface="Times New Roman" pitchFamily="18" charset="0"/>
            </a:endParaRPr>
          </a:p>
        </p:txBody>
      </p:sp>
      <p:pic>
        <p:nvPicPr>
          <p:cNvPr id="7" name="Picture 6" descr="IMG_145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4480" y="1357298"/>
            <a:ext cx="6858016" cy="51435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1800" dirty="0" smtClean="0">
                <a:latin typeface="Times New Roman" pitchFamily="18" charset="0"/>
              </a:rPr>
              <a:t>Ауто или нешто друго?</a:t>
            </a:r>
            <a:endParaRPr lang="en-US" sz="1800" dirty="0">
              <a:latin typeface="Times New Roman" pitchFamily="18" charset="0"/>
            </a:endParaRPr>
          </a:p>
        </p:txBody>
      </p:sp>
      <p:pic>
        <p:nvPicPr>
          <p:cNvPr id="4" name="Content Placeholder 3" descr="IMG_146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357290" y="357166"/>
            <a:ext cx="76438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latin typeface="Times New Roman" pitchFamily="18" charset="0"/>
              </a:rPr>
              <a:t>Једемо колач са шаргарепом које је Мира Зорнић донела  из  пекаре, кухиње  </a:t>
            </a:r>
            <a:r>
              <a:rPr lang="sr-Cyrl-RS" i="1" dirty="0" smtClean="0">
                <a:latin typeface="Times New Roman" pitchFamily="18" charset="0"/>
              </a:rPr>
              <a:t>Пионир</a:t>
            </a:r>
            <a:endParaRPr lang="en-US" i="1" dirty="0">
              <a:latin typeface="Times New Roman" pitchFamily="18" charset="0"/>
            </a:endParaRPr>
          </a:p>
        </p:txBody>
      </p:sp>
      <p:pic>
        <p:nvPicPr>
          <p:cNvPr id="10" name="Content Placeholder 9" descr="IMG_147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00232" y="1428736"/>
            <a:ext cx="6400800" cy="48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85852" y="274638"/>
            <a:ext cx="7072362" cy="1143000"/>
          </a:xfrm>
        </p:spPr>
        <p:txBody>
          <a:bodyPr>
            <a:normAutofit/>
          </a:bodyPr>
          <a:lstStyle/>
          <a:p>
            <a:pPr algn="ctr"/>
            <a:r>
              <a:rPr lang="sr-Cyrl-RS" sz="2000" dirty="0" smtClean="0">
                <a:latin typeface="Times New Roman" pitchFamily="18" charset="0"/>
              </a:rPr>
              <a:t>Тим </a:t>
            </a:r>
            <a:endParaRPr lang="en-US" sz="2000" dirty="0">
              <a:latin typeface="Times New Roman" pitchFamily="18" charset="0"/>
            </a:endParaRPr>
          </a:p>
        </p:txBody>
      </p:sp>
      <p:pic>
        <p:nvPicPr>
          <p:cNvPr id="4" name="Content Placeholder 3" descr="IMG_146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123</TotalTime>
  <Words>72</Words>
  <Application>Microsoft Office PowerPoint</Application>
  <PresentationFormat>On-screen Show (4:3)</PresentationFormat>
  <Paragraphs>13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Solstice</vt:lpstr>
      <vt:lpstr>Slide 1</vt:lpstr>
      <vt:lpstr>Slide 2</vt:lpstr>
      <vt:lpstr>Slide 3</vt:lpstr>
      <vt:lpstr>JЕСЕЊИ ПЛОДОВИ  РАДИОНИЦА ЗА ДЕЦУ  И РОДИТЕЉЕ Вредни зека и шаргарепа</vt:lpstr>
      <vt:lpstr>Садимо шаргарепу </vt:lpstr>
      <vt:lpstr>Slide 6</vt:lpstr>
      <vt:lpstr>Шаргарепа вредног зеке је већ никла </vt:lpstr>
      <vt:lpstr>Slide 8</vt:lpstr>
      <vt:lpstr>Помно пратимо шта се дешава </vt:lpstr>
      <vt:lpstr>Slide 10</vt:lpstr>
      <vt:lpstr>Различити облици шаргарепе на столу ,спремни за рад </vt:lpstr>
      <vt:lpstr>Вредне руке деце и мама ,стварају фигуре од шаргарепе </vt:lpstr>
      <vt:lpstr>Ауто или нешто друго?</vt:lpstr>
      <vt:lpstr>Slide 14</vt:lpstr>
      <vt:lpstr>Тим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19</cp:revision>
  <dcterms:created xsi:type="dcterms:W3CDTF">2015-10-08T10:40:31Z</dcterms:created>
  <dcterms:modified xsi:type="dcterms:W3CDTF">2015-10-12T11:36:35Z</dcterms:modified>
</cp:coreProperties>
</file>