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9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email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342926D-EF58-4FD7-8792-8521B074D0C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B109387-A9E1-4819-B5D6-9BAF3155FE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42926D-EF58-4FD7-8792-8521B074D0C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09387-A9E1-4819-B5D6-9BAF3155FE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342926D-EF58-4FD7-8792-8521B074D0C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B109387-A9E1-4819-B5D6-9BAF3155FE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42926D-EF58-4FD7-8792-8521B074D0C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09387-A9E1-4819-B5D6-9BAF3155FE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42926D-EF58-4FD7-8792-8521B074D0C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09387-A9E1-4819-B5D6-9BAF3155FE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42926D-EF58-4FD7-8792-8521B074D0C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09387-A9E1-4819-B5D6-9BAF3155FE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342926D-EF58-4FD7-8792-8521B074D0C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09387-A9E1-4819-B5D6-9BAF3155FE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42926D-EF58-4FD7-8792-8521B074D0C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09387-A9E1-4819-B5D6-9BAF3155FE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42926D-EF58-4FD7-8792-8521B074D0C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09387-A9E1-4819-B5D6-9BAF3155FEB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42926D-EF58-4FD7-8792-8521B074D0C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09387-A9E1-4819-B5D6-9BAF3155FE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F342926D-EF58-4FD7-8792-8521B074D0C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B109387-A9E1-4819-B5D6-9BAF3155FE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email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F342926D-EF58-4FD7-8792-8521B074D0C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B109387-A9E1-4819-B5D6-9BAF3155FEB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488" y="428604"/>
            <a:ext cx="6000792" cy="2786081"/>
          </a:xfrm>
        </p:spPr>
        <p:txBody>
          <a:bodyPr>
            <a:normAutofit/>
          </a:bodyPr>
          <a:lstStyle/>
          <a:p>
            <a:pPr algn="ctr"/>
            <a:r>
              <a:rPr lang="sr-Cyrl-RS" sz="32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Вртић </a:t>
            </a:r>
            <a:r>
              <a:rPr lang="sr-Cyrl-RS" sz="32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Лептирић</a:t>
            </a:r>
            <a:br>
              <a:rPr lang="sr-Cyrl-RS" sz="32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</a:br>
            <a:r>
              <a:rPr lang="sr-Cyrl-RS" sz="32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Јесења шетња </a:t>
            </a:r>
            <a:br>
              <a:rPr lang="sr-Cyrl-RS" sz="32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</a:br>
            <a:r>
              <a:rPr lang="sr-Cyrl-RS" sz="32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Рибарска Бања </a:t>
            </a:r>
            <a:br>
              <a:rPr lang="sr-Cyrl-RS" sz="32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</a:br>
            <a:endParaRPr lang="en-US" sz="3200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071802" y="3571876"/>
            <a:ext cx="5214974" cy="242889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17-11-01-10-50-29-72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57200" y="1997075"/>
            <a:ext cx="7239000" cy="40719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57158" y="571480"/>
            <a:ext cx="7358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Припремна  мешовита васпитна група</a:t>
            </a:r>
          </a:p>
          <a:p>
            <a:r>
              <a:rPr lang="sr-Cyrl-RS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Васпитачи Милунка Качаревић и Марија Милетић  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17-11-01-10-42-29-38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00034" y="571480"/>
            <a:ext cx="3357586" cy="6061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017-11-01-10-42-43-44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857620" y="642918"/>
            <a:ext cx="3857625" cy="6000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17-11-01-10-57-31-31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642910" y="500042"/>
            <a:ext cx="3643338" cy="6061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017-11-01-10-58-02-477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00562" y="642918"/>
            <a:ext cx="3286148" cy="5929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17-11-01-11-19-35-22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785786" y="928670"/>
            <a:ext cx="6910414" cy="51403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17-11-01-11-18-56-349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500166" y="500043"/>
            <a:ext cx="5214974" cy="5929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17-11-01-13-29-45-322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57200" y="642918"/>
            <a:ext cx="7239000" cy="5786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14</TotalTime>
  <Words>12</Words>
  <Application>Microsoft Office PowerPoint</Application>
  <PresentationFormat>On-screen Show (4:3)</PresentationFormat>
  <Paragraphs>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Opulent</vt:lpstr>
      <vt:lpstr>Вртић Лептирић Јесења шетња  Рибарска Бања  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  Рибарска Бања  Јесења шетња</dc:title>
  <dc:creator>KORISNIK</dc:creator>
  <cp:lastModifiedBy>Steva</cp:lastModifiedBy>
  <cp:revision>4</cp:revision>
  <dcterms:created xsi:type="dcterms:W3CDTF">2017-11-04T18:41:22Z</dcterms:created>
  <dcterms:modified xsi:type="dcterms:W3CDTF">2017-11-06T11:45:35Z</dcterms:modified>
</cp:coreProperties>
</file>