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9" r:id="rId17"/>
    <p:sldId id="271" r:id="rId18"/>
    <p:sldId id="272" r:id="rId19"/>
    <p:sldId id="273" r:id="rId20"/>
    <p:sldId id="277" r:id="rId21"/>
    <p:sldId id="274" r:id="rId22"/>
    <p:sldId id="275" r:id="rId23"/>
    <p:sldId id="276" r:id="rId24"/>
    <p:sldId id="27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Cyrl-M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r-Cyrl-M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Cyrl-M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FDA7C-EFB6-41E7-AFDC-77500A70FF68}" type="datetimeFigureOut">
              <a:rPr lang="en-US" smtClean="0"/>
              <a:pPr/>
              <a:t>2/19/2026</a:t>
            </a:fld>
            <a:endParaRPr lang="sr-Cyrl-M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Cyrl-M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0BF8F-9E47-460D-AA72-803FAFEFC795}" type="slidenum">
              <a:rPr lang="sr-Cyrl-ME" smtClean="0"/>
              <a:pPr/>
              <a:t>‹#›</a:t>
            </a:fld>
            <a:endParaRPr lang="sr-Cyrl-M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76800" y="2743200"/>
            <a:ext cx="3581400" cy="838200"/>
          </a:xfrm>
          <a:ln>
            <a:noFill/>
          </a:ln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sr-Cyrl-ME" sz="4000" b="1" dirty="0" smtClean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ЈАНУАР</a:t>
            </a:r>
            <a:endParaRPr lang="sr-Cyrl-ME" sz="4000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0" y="1676400"/>
            <a:ext cx="64008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Месечни</a:t>
            </a:r>
            <a:r>
              <a:rPr lang="sr-Cyrl-ME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 билтен</a:t>
            </a:r>
            <a:endParaRPr lang="sr-Cyrl-ME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57400" y="228600"/>
            <a:ext cx="5791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ПУ ,,Ната Вељковић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Крушевац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05400" y="5638800"/>
            <a:ext cx="28659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Вртић ,,Невен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9" name="Picture 8" descr="channels4_profi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152400"/>
            <a:ext cx="762000" cy="7620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9" descr="Plus-vrtic-08-01-2025.jpg"/>
          <p:cNvPicPr>
            <a:picLocks noChangeAspect="1"/>
          </p:cNvPicPr>
          <p:nvPr/>
        </p:nvPicPr>
        <p:blipFill>
          <a:blip r:embed="rId3"/>
          <a:srcRect l="35833"/>
          <a:stretch>
            <a:fillRect/>
          </a:stretch>
        </p:blipFill>
        <p:spPr>
          <a:xfrm rot="21392280">
            <a:off x="659505" y="3200051"/>
            <a:ext cx="3969240" cy="31483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029200" y="762000"/>
            <a:ext cx="381000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Ову годину започели смо у духу радости, заједништва и топлине, негујући Божићне обичаје у нашем вртићу. Са посебном пажњом и поносом представљамо овогодишњег положајника- носиоца добрих жеља, среће и благостања за све нас.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1" name="Picture 10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05398">
            <a:off x="696171" y="489629"/>
            <a:ext cx="4006165" cy="586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локалн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32184">
            <a:off x="609600" y="533400"/>
            <a:ext cx="4371975" cy="5829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5181600" y="1066800"/>
            <a:ext cx="3657600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Сарадња  деце и васпитача групе у години пред полазак у школу ,,Цвет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са локалном заједницом- посета маркету и упознавање са начином коришћења самоуслужних робот каса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локална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20459">
            <a:off x="358069" y="989390"/>
            <a:ext cx="3935244" cy="5224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локална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00" y="228600"/>
            <a:ext cx="4481513" cy="34771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5105400" y="4038600"/>
            <a:ext cx="36576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Мали кораци ка здравом осмеху- ,,Бубамаре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у посети стоматолошкој ординацији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међуврш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52400"/>
            <a:ext cx="5867400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међуврш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2590800"/>
            <a:ext cx="3676650" cy="4057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381000" y="2286000"/>
            <a:ext cx="4572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Заједнички простор сусрета, игре и сарадње- дружење које спаја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" name="Picture 6" descr="акт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3886200"/>
            <a:ext cx="4191000" cy="26875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пингви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85435">
            <a:off x="781535" y="542283"/>
            <a:ext cx="4289338" cy="56510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5334000" y="2286000"/>
            <a:ext cx="35052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,,Дан пингвина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у групи у години пред полазак у школу ,,Паче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- мали еколози великог срца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прев.jpg"/>
          <p:cNvPicPr>
            <a:picLocks noChangeAspect="1"/>
          </p:cNvPicPr>
          <p:nvPr/>
        </p:nvPicPr>
        <p:blipFill>
          <a:blip r:embed="rId2"/>
          <a:srcRect t="17121"/>
          <a:stretch>
            <a:fillRect/>
          </a:stretch>
        </p:blipFill>
        <p:spPr>
          <a:xfrm>
            <a:off x="1219200" y="228600"/>
            <a:ext cx="6524625" cy="4057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152400" y="4419600"/>
            <a:ext cx="8763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нашем вртићу, превентивна сестра редовно обилази васпитне и јаслене групе, спроводећи здравствене превентивне прегледе деце. Сваке недеље контролише косу, уши и нокте, са циљем очувања здравља и доброг хигијенског стања деце.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зај просто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4800" y="152400"/>
            <a:ext cx="4724400" cy="2659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зај простор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38610">
            <a:off x="320878" y="1844879"/>
            <a:ext cx="4611244" cy="4611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5105400" y="2971800"/>
            <a:ext cx="381000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Мали и велики заједно у игри и учењу- деца, васпитачи, стручни сарадници и запослени у рачуноводству у заједничком простору испред јаслених васпитних група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интерн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" y="304800"/>
            <a:ext cx="8001000" cy="4504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447800" y="4953000"/>
            <a:ext cx="6477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Редовни интерни састанци у нашем вртићу- договори и планирање наредних активности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су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04800"/>
            <a:ext cx="2590800" cy="3348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су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304800"/>
            <a:ext cx="2743200" cy="33484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су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8400" y="304800"/>
            <a:ext cx="2715959" cy="3341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су3.jpg"/>
          <p:cNvPicPr>
            <a:picLocks noChangeAspect="1"/>
          </p:cNvPicPr>
          <p:nvPr/>
        </p:nvPicPr>
        <p:blipFill>
          <a:blip r:embed="rId5"/>
          <a:srcRect t="50000"/>
          <a:stretch>
            <a:fillRect/>
          </a:stretch>
        </p:blipFill>
        <p:spPr>
          <a:xfrm>
            <a:off x="4876800" y="4495800"/>
            <a:ext cx="3351974" cy="2057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 descr="су3.jpg"/>
          <p:cNvPicPr>
            <a:picLocks noChangeAspect="1"/>
          </p:cNvPicPr>
          <p:nvPr/>
        </p:nvPicPr>
        <p:blipFill>
          <a:blip r:embed="rId5"/>
          <a:srcRect t="1563" b="56226"/>
          <a:stretch>
            <a:fillRect/>
          </a:stretch>
        </p:blipFill>
        <p:spPr>
          <a:xfrm>
            <a:off x="914400" y="4495800"/>
            <a:ext cx="3660309" cy="205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457200" y="3733800"/>
            <a:ext cx="81534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Састанци стручног усавршавања- заједница која учи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састанак.jpg"/>
          <p:cNvPicPr>
            <a:picLocks noChangeAspect="1"/>
          </p:cNvPicPr>
          <p:nvPr/>
        </p:nvPicPr>
        <p:blipFill>
          <a:blip r:embed="rId2"/>
          <a:srcRect l="20000" t="25926" r="20000"/>
          <a:stretch>
            <a:fillRect/>
          </a:stretch>
        </p:blipFill>
        <p:spPr>
          <a:xfrm>
            <a:off x="152400" y="381000"/>
            <a:ext cx="5410200" cy="2514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састанак2.jpg"/>
          <p:cNvPicPr>
            <a:picLocks noChangeAspect="1"/>
          </p:cNvPicPr>
          <p:nvPr/>
        </p:nvPicPr>
        <p:blipFill>
          <a:blip r:embed="rId3"/>
          <a:srcRect l="9907" t="31347" r="9907"/>
          <a:stretch>
            <a:fillRect/>
          </a:stretch>
        </p:blipFill>
        <p:spPr>
          <a:xfrm>
            <a:off x="1143000" y="3048000"/>
            <a:ext cx="6553200" cy="2524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5638800" y="228600"/>
            <a:ext cx="35052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Актив стручних сарадника/сарадника- размена увида о квалитету рада након прегледа педагошке документације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5638800"/>
            <a:ext cx="86106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Састанак директора Установе и стручних сарадника са представницима месних заједница- обухват деце ПВО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састанак1.jpg"/>
          <p:cNvPicPr>
            <a:picLocks noChangeAspect="1"/>
          </p:cNvPicPr>
          <p:nvPr/>
        </p:nvPicPr>
        <p:blipFill>
          <a:blip r:embed="rId2"/>
          <a:srcRect t="6242"/>
          <a:stretch>
            <a:fillRect/>
          </a:stretch>
        </p:blipFill>
        <p:spPr>
          <a:xfrm>
            <a:off x="457200" y="304800"/>
            <a:ext cx="3667125" cy="4578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састанак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152400"/>
            <a:ext cx="3676650" cy="48958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2000" y="4876800"/>
            <a:ext cx="31242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Састанак Тима за информационо-комуникационе технологије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91000" y="5029200"/>
            <a:ext cx="4953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Састанак васпитача и стручног сарадника- подршка детету из хранитељске породице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роди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228600"/>
            <a:ext cx="3460932" cy="4495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роди1.jpg"/>
          <p:cNvPicPr>
            <a:picLocks noChangeAspect="1"/>
          </p:cNvPicPr>
          <p:nvPr/>
        </p:nvPicPr>
        <p:blipFill>
          <a:blip r:embed="rId3"/>
          <a:srcRect t="7977" r="5620" b="11089"/>
          <a:stretch>
            <a:fillRect/>
          </a:stretch>
        </p:blipFill>
        <p:spPr>
          <a:xfrm>
            <a:off x="3810000" y="228600"/>
            <a:ext cx="5092120" cy="3276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5181600" y="3581400"/>
            <a:ext cx="3733800" cy="31085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Клуб љубитеља науке и уметности- радионица деце, родитеља и васпитача у групи у години пред полазак у школу у Великим Купцима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4800600"/>
            <a:ext cx="43434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Упознавање коришћења самоуслужних робот каса- сарадња родитеља, деце и васпитача групе ,,Цвет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вети сав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533400"/>
            <a:ext cx="4114800" cy="56388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4419600" y="152400"/>
            <a:ext cx="4724400" cy="69865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Свети Сава је био заштитник школе и просвете и учи нас да ценимо знање, доброту и заједништво. У нашем вртићу прославили смо Светог Саву уз колачаре, а групе у години пред полазак у школу-,,Цвет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 ,,Печурка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рецитовале су песме о Светом Сави и извеле валцер. На крају је директорка са осмехом поделила Светосавске награде запосленима у Установи. А то је изгледало овако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:</a:t>
            </a:r>
            <a:endParaRPr lang="sr-Cyrl-ME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  <a:p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ава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28600"/>
            <a:ext cx="5105400" cy="6400800"/>
          </a:xfrm>
          <a:prstGeom prst="rect">
            <a:avLst/>
          </a:prstGeom>
        </p:spPr>
      </p:pic>
      <p:pic>
        <p:nvPicPr>
          <p:cNvPr id="3" name="Picture 2" descr="сава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0200" y="228600"/>
            <a:ext cx="3657600" cy="6400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703002835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209803" y="-304801"/>
            <a:ext cx="4876801" cy="853440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28600"/>
            <a:ext cx="9144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Такође, прославили смо Светог Саву и у васпитним и јасленим групама кроз песму, игру и активности.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" name="Picture 2" descr="сав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600200"/>
            <a:ext cx="3429000" cy="4572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3" descr="сава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2438400"/>
            <a:ext cx="4953000" cy="371475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сава3.jpg"/>
          <p:cNvPicPr>
            <a:picLocks noChangeAspect="1"/>
          </p:cNvPicPr>
          <p:nvPr/>
        </p:nvPicPr>
        <p:blipFill>
          <a:blip r:embed="rId2"/>
          <a:srcRect t="10785" b="25163"/>
          <a:stretch>
            <a:fillRect/>
          </a:stretch>
        </p:blipFill>
        <p:spPr>
          <a:xfrm>
            <a:off x="381000" y="304800"/>
            <a:ext cx="3286125" cy="35814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4" descr="сава5.jpg"/>
          <p:cNvPicPr>
            <a:picLocks noChangeAspect="1"/>
          </p:cNvPicPr>
          <p:nvPr/>
        </p:nvPicPr>
        <p:blipFill>
          <a:blip r:embed="rId3"/>
          <a:srcRect t="31323" b="17315"/>
          <a:stretch>
            <a:fillRect/>
          </a:stretch>
        </p:blipFill>
        <p:spPr>
          <a:xfrm>
            <a:off x="3657600" y="304800"/>
            <a:ext cx="2247900" cy="2743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Picture 5" descr="сава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4800" y="3124200"/>
            <a:ext cx="4572000" cy="335767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Picture 6" descr="сава6.jpg"/>
          <p:cNvPicPr>
            <a:picLocks noChangeAspect="1"/>
          </p:cNvPicPr>
          <p:nvPr/>
        </p:nvPicPr>
        <p:blipFill>
          <a:blip r:embed="rId5"/>
          <a:srcRect t="21984" b="9533"/>
          <a:stretch>
            <a:fillRect/>
          </a:stretch>
        </p:blipFill>
        <p:spPr>
          <a:xfrm>
            <a:off x="6019800" y="304800"/>
            <a:ext cx="2971800" cy="2743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Picture 7" descr="сава4.jpg"/>
          <p:cNvPicPr>
            <a:picLocks noChangeAspect="1"/>
          </p:cNvPicPr>
          <p:nvPr/>
        </p:nvPicPr>
        <p:blipFill>
          <a:blip r:embed="rId6"/>
          <a:srcRect l="14918" r="18881" b="20497"/>
          <a:stretch>
            <a:fillRect/>
          </a:stretch>
        </p:blipFill>
        <p:spPr>
          <a:xfrm>
            <a:off x="381000" y="3962400"/>
            <a:ext cx="3627120" cy="25146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ава9.jpg"/>
          <p:cNvPicPr>
            <a:picLocks noChangeAspect="1"/>
          </p:cNvPicPr>
          <p:nvPr/>
        </p:nvPicPr>
        <p:blipFill>
          <a:blip r:embed="rId2"/>
          <a:srcRect l="4662" t="6477" r="23543"/>
          <a:stretch>
            <a:fillRect/>
          </a:stretch>
        </p:blipFill>
        <p:spPr>
          <a:xfrm>
            <a:off x="304800" y="457200"/>
            <a:ext cx="5331045" cy="3124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Picture 2" descr="сава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657600"/>
            <a:ext cx="3643313" cy="273381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3" descr="сава12.jpg"/>
          <p:cNvPicPr>
            <a:picLocks noChangeAspect="1"/>
          </p:cNvPicPr>
          <p:nvPr/>
        </p:nvPicPr>
        <p:blipFill>
          <a:blip r:embed="rId4"/>
          <a:srcRect l="45338" t="8549" r="6177"/>
          <a:stretch>
            <a:fillRect/>
          </a:stretch>
        </p:blipFill>
        <p:spPr>
          <a:xfrm>
            <a:off x="5715000" y="685800"/>
            <a:ext cx="3142980" cy="2667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4" descr="сава15.jpg"/>
          <p:cNvPicPr>
            <a:picLocks noChangeAspect="1"/>
          </p:cNvPicPr>
          <p:nvPr/>
        </p:nvPicPr>
        <p:blipFill>
          <a:blip r:embed="rId5"/>
          <a:srcRect l="3030" t="2374" b="50000"/>
          <a:stretch>
            <a:fillRect/>
          </a:stretch>
        </p:blipFill>
        <p:spPr>
          <a:xfrm>
            <a:off x="3962400" y="3429000"/>
            <a:ext cx="4876800" cy="305752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црква.jpg"/>
          <p:cNvPicPr>
            <a:picLocks noChangeAspect="1"/>
          </p:cNvPicPr>
          <p:nvPr/>
        </p:nvPicPr>
        <p:blipFill>
          <a:blip r:embed="rId2"/>
          <a:srcRect l="7500" t="17670" r="24167"/>
          <a:stretch>
            <a:fillRect/>
          </a:stretch>
        </p:blipFill>
        <p:spPr>
          <a:xfrm>
            <a:off x="228600" y="304800"/>
            <a:ext cx="4114800" cy="2667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Picture 2" descr="црква1.jpg"/>
          <p:cNvPicPr>
            <a:picLocks noChangeAspect="1"/>
          </p:cNvPicPr>
          <p:nvPr/>
        </p:nvPicPr>
        <p:blipFill>
          <a:blip r:embed="rId3"/>
          <a:srcRect t="40529" b="24545"/>
          <a:stretch>
            <a:fillRect/>
          </a:stretch>
        </p:blipFill>
        <p:spPr>
          <a:xfrm>
            <a:off x="4800600" y="4038600"/>
            <a:ext cx="4048125" cy="25146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3" descr="црква2.jpg"/>
          <p:cNvPicPr>
            <a:picLocks noChangeAspect="1"/>
          </p:cNvPicPr>
          <p:nvPr/>
        </p:nvPicPr>
        <p:blipFill>
          <a:blip r:embed="rId4"/>
          <a:srcRect t="22588"/>
          <a:stretch>
            <a:fillRect/>
          </a:stretch>
        </p:blipFill>
        <p:spPr>
          <a:xfrm>
            <a:off x="4495800" y="381000"/>
            <a:ext cx="4495800" cy="261149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4" descr="црква3.jpg"/>
          <p:cNvPicPr>
            <a:picLocks noChangeAspect="1"/>
          </p:cNvPicPr>
          <p:nvPr/>
        </p:nvPicPr>
        <p:blipFill>
          <a:blip r:embed="rId5"/>
          <a:srcRect l="4453" t="20428" r="6788" b="14202"/>
          <a:stretch>
            <a:fillRect/>
          </a:stretch>
        </p:blipFill>
        <p:spPr>
          <a:xfrm>
            <a:off x="304800" y="4038600"/>
            <a:ext cx="4343400" cy="256874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838200" y="3124200"/>
            <a:ext cx="75438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Обележавање Светог Саве у цркви ,,Цар Лазар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ава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905000"/>
            <a:ext cx="4038600" cy="412432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3" descr="сава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905000"/>
            <a:ext cx="4350789" cy="412432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0" y="228600"/>
            <a:ext cx="914400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У групи у години пред полазак у школу у Сушици, одржана је и Светосавска радионица и приредба са децом, родитељима и васпитачем. 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52400"/>
            <a:ext cx="9144000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Такође, Градска управа града Крушевца (одсек за ванредне ситуације), посетила је децу групе у години пред полазак у школу у Сушици и поводом Светог Саве поделила је пакетиће.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" name="Picture 2" descr="сава13.jpg"/>
          <p:cNvPicPr>
            <a:picLocks noChangeAspect="1"/>
          </p:cNvPicPr>
          <p:nvPr/>
        </p:nvPicPr>
        <p:blipFill>
          <a:blip r:embed="rId2"/>
          <a:srcRect t="6226"/>
          <a:stretch>
            <a:fillRect/>
          </a:stretch>
        </p:blipFill>
        <p:spPr>
          <a:xfrm>
            <a:off x="2133600" y="2057400"/>
            <a:ext cx="4895850" cy="459105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астанак3.jpg"/>
          <p:cNvPicPr>
            <a:picLocks noChangeAspect="1"/>
          </p:cNvPicPr>
          <p:nvPr/>
        </p:nvPicPr>
        <p:blipFill>
          <a:blip r:embed="rId2"/>
          <a:srcRect l="3285" t="6420" r="2117" b="18872"/>
          <a:stretch>
            <a:fillRect/>
          </a:stretch>
        </p:blipFill>
        <p:spPr>
          <a:xfrm>
            <a:off x="381000" y="228600"/>
            <a:ext cx="4800600" cy="3124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Picture 2" descr="unnamed.jpg"/>
          <p:cNvPicPr>
            <a:picLocks noChangeAspect="1"/>
          </p:cNvPicPr>
          <p:nvPr/>
        </p:nvPicPr>
        <p:blipFill>
          <a:blip r:embed="rId3"/>
          <a:srcRect l="15926" t="23333" r="17407" b="8889"/>
          <a:stretch>
            <a:fillRect/>
          </a:stretch>
        </p:blipFill>
        <p:spPr>
          <a:xfrm rot="424407">
            <a:off x="5302345" y="1869838"/>
            <a:ext cx="3429000" cy="4648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304800" y="3318570"/>
            <a:ext cx="4572000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Министарство просвете је отпочело нови циклус термина полагања испита за лиценцу. Чланови Тима су се консултовали поводом полагања испита за лиценцу у Београду, а колегинице су успешно положиле.  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састанак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81000"/>
            <a:ext cx="4343400" cy="6096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4495800" y="1143000"/>
            <a:ext cx="43434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Крајем јануара одржан је састанак васпитача и стручних сарадника из нашег вртића поводом договора о предстојећој хоризонталној размени искустава са васпитачима вртића ,,Пахуљица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”</a:t>
            </a:r>
            <a:r>
              <a:rPr lang="sr-Cyrl-ME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 из Бруса.</a:t>
            </a:r>
            <a:endParaRPr lang="sr-Cyrl-ME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787</TotalTime>
  <Words>494</Words>
  <Application>Microsoft Office PowerPoint</Application>
  <PresentationFormat>On-screen Show (4:3)</PresentationFormat>
  <Paragraphs>26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ASUS</cp:lastModifiedBy>
  <cp:revision>127</cp:revision>
  <dcterms:created xsi:type="dcterms:W3CDTF">2025-12-28T13:15:51Z</dcterms:created>
  <dcterms:modified xsi:type="dcterms:W3CDTF">2026-02-19T11:02:35Z</dcterms:modified>
</cp:coreProperties>
</file>