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notesSlides/notesSlide1.xml" ContentType="application/vnd.openxmlformats-officedocument.presentationml.notesSlide+xml"/>
  <Default Extension="png" ContentType="image/png"/>
  <Override PartName="/ppt/notesSlides/notesSlide2.xml" ContentType="application/vnd.openxmlformats-officedocument.presentationml.notesSlide+xml"/>
  <Override PartName="/ppt/metadata" ContentType="application/binary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notesMasters/notesMaster1.xml" ContentType="application/vnd.openxmlformats-officedocument.presentationml.notesMaster+xml"/>
  <Default Extension="fntdata" ContentType="application/x-fontdata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trictFirstAndLastChars="0" embedTrueTypeFonts="1" saveSubsetFonts="1" autoCompressPictures="0">
  <p:sldMasterIdLst>
    <p:sldMasterId id="2147483648" r:id="rId1"/>
  </p:sldMasterIdLst>
  <p:notesMasterIdLst>
    <p:notesMasterId r:id="rId18"/>
  </p:notesMasterIdLst>
  <p:sldIdLst>
    <p:sldId id="256" r:id="rId2"/>
    <p:sldId id="257" r:id="rId3"/>
    <p:sldId id="275" r:id="rId4"/>
    <p:sldId id="276" r:id="rId5"/>
    <p:sldId id="277" r:id="rId6"/>
    <p:sldId id="278" r:id="rId7"/>
    <p:sldId id="279" r:id="rId8"/>
    <p:sldId id="286" r:id="rId9"/>
    <p:sldId id="287" r:id="rId10"/>
    <p:sldId id="280" r:id="rId11"/>
    <p:sldId id="281" r:id="rId12"/>
    <p:sldId id="282" r:id="rId13"/>
    <p:sldId id="283" r:id="rId14"/>
    <p:sldId id="284" r:id="rId15"/>
    <p:sldId id="288" r:id="rId16"/>
    <p:sldId id="285" r:id="rId17"/>
  </p:sldIdLst>
  <p:sldSz cx="9144000" cy="6858000" type="screen4x3"/>
  <p:notesSz cx="6858000" cy="9144000"/>
  <p:embeddedFontLst>
    <p:embeddedFont>
      <p:font typeface="Calibri" pitchFamily="34" charset="0"/>
      <p:regular r:id="rId19"/>
      <p:bold r:id="rId20"/>
      <p:italic r:id="rId21"/>
      <p:boldItalic r:id="rId22"/>
    </p:embeddedFont>
  </p:embeddedFontLst>
  <p:defaultTextStyle>
    <a:defPPr marR="0" lvl="0" algn="l" rtl="0">
      <a:lnSpc>
        <a:spcPct val="100000"/>
      </a:lnSpc>
      <a:spcBef>
        <a:spcPts val="0"/>
      </a:spcBef>
      <a:spcAft>
        <a:spcPts val="0"/>
      </a:spcAft>
    </a:defPPr>
    <a:lvl1pPr marR="0" lvl="0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1pPr>
    <a:lvl2pPr marR="0" lvl="1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2pPr>
    <a:lvl3pPr marR="0" lvl="2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3pPr>
    <a:lvl4pPr marR="0" lvl="3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4pPr>
    <a:lvl5pPr marR="0" lvl="4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5pPr>
    <a:lvl6pPr marR="0" lvl="5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6pPr>
    <a:lvl7pPr marR="0" lvl="6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7pPr>
    <a:lvl8pPr marR="0" lvl="7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8pPr>
    <a:lvl9pPr marR="0" lvl="8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9pPr>
  </p:defaultTextStyle>
  <p:extLst>
    <p:ext uri="{EFAFB233-063F-42B5-8137-9DF3F51BA10A}">
      <p15:sldGuideLst xmlns="" xmlns:p15="http://schemas.microsoft.com/office/powerpoint/2012/main">
        <p15:guide id="1" orient="horz" pos="2160">
          <p15:clr>
            <a:srgbClr val="000000"/>
          </p15:clr>
        </p15:guide>
        <p15:guide id="2" pos="2880">
          <p15:clr>
            <a:srgbClr val="000000"/>
          </p15:clr>
        </p15:guide>
      </p15:sldGuideLst>
    </p:ext>
    <p:ext uri="GoogleSlidesCustomDataVersion2">
      <go:slidesCustomData xmlns="" xmlns:mc="http://schemas.openxmlformats.org/markup-compatibility/2006" xmlns:mv="urn:schemas-microsoft-com:mac:vml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xmlns:go="http://customooxmlschemas.google.com/" r:id="rId31" roundtripDataSignature="AMtx7mjrH9FI4VrXm8f+1YAK1YEo2ETclQ==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="" xmlns:p14="http://schemas.microsoft.com/office/powerpoint/2010/main" val="0"/>
    </p:ext>
    <p:ext uri="{D31A062A-798A-4329-ABDD-BBA856620510}">
      <p14:defaultImageDpi xmlns="" xmlns:p14="http://schemas.microsoft.com/office/powerpoint/2010/main" val="220"/>
    </p:ext>
    <p:ext uri="{FD5EFAAD-0ECE-453E-9831-46B23BE46B34}">
      <p15:chartTrackingRefBased xmlns=""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showOutlineIcons="0">
    <p:restoredLeft sz="15620"/>
    <p:restoredTop sz="94660"/>
  </p:normalViewPr>
  <p:slideViewPr>
    <p:cSldViewPr snapToGrid="0">
      <p:cViewPr varScale="1">
        <p:scale>
          <a:sx n="37" d="100"/>
          <a:sy n="37" d="100"/>
        </p:scale>
        <p:origin x="-1410" y="-90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notesMaster" Target="notesMasters/notesMaster1.xml"/><Relationship Id="rId3" Type="http://schemas.openxmlformats.org/officeDocument/2006/relationships/slide" Target="slides/slide2.xml"/><Relationship Id="rId21" Type="http://schemas.openxmlformats.org/officeDocument/2006/relationships/font" Target="fonts/font3.fntdata"/><Relationship Id="rId34" Type="http://schemas.openxmlformats.org/officeDocument/2006/relationships/theme" Target="theme/theme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33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font" Target="fonts/font2.fntdata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32" Type="http://schemas.openxmlformats.org/officeDocument/2006/relationships/presProps" Target="pres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font" Target="fonts/font1.fntdata"/><Relationship Id="rId31" Type="http://customschemas.google.com/relationships/presentationmetadata" Target="metadata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font" Target="fonts/font4.fntdata"/><Relationship Id="rId35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Shape 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Google Shape;3;n"/>
          <p:cNvSpPr>
            <a:spLocks noGrp="1" noRot="1" noChangeAspect="1"/>
          </p:cNvSpPr>
          <p:nvPr>
            <p:ph type="sldImg" idx="2"/>
          </p:nvPr>
        </p:nvSpPr>
        <p:spPr>
          <a:xfrm>
            <a:off x="1143225" y="685800"/>
            <a:ext cx="4572225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4" name="Google Shape;4;n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>
            <a:lvl1pPr marL="457200" lvl="0" indent="-29845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1pPr>
            <a:lvl2pPr marL="914400" lvl="1" indent="-29845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2pPr>
            <a:lvl3pPr marL="1371600" lvl="2" indent="-29845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3pPr>
            <a:lvl4pPr marL="1828800" lvl="3" indent="-29845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4pPr>
            <a:lvl5pPr marL="2286000" lvl="4" indent="-29845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5pPr>
            <a:lvl6pPr marL="2743200" lvl="5" indent="-29845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6pPr>
            <a:lvl7pPr marL="3200400" lvl="6" indent="-29845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7pPr>
            <a:lvl8pPr marL="3657600" lvl="7" indent="-29845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8pPr>
            <a:lvl9pPr marL="4114800" lvl="8" indent="-29845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9pPr>
          </a:lstStyle>
          <a:p>
            <a:endParaRPr/>
          </a:p>
        </p:txBody>
      </p:sp>
    </p:spTree>
  </p:cSld>
  <p:clrMap bg1="lt1" tx1="dk1" bg2="dk2" tx2="lt2" accent1="accent1" accent2="accent2" accent3="accent3" accent4="accent4" accent5="accent5" accent6="accent6" hlink="hlink" folHlink="folHlink"/>
  <p:notesStyle>
    <a:defPPr marR="0" lvl="0" algn="l" rtl="0">
      <a:lnSpc>
        <a:spcPct val="100000"/>
      </a:lnSpc>
      <a:spcBef>
        <a:spcPts val="0"/>
      </a:spcBef>
      <a:spcAft>
        <a:spcPts val="0"/>
      </a:spcAft>
    </a:defPPr>
    <a:lvl1pPr marR="0" lvl="0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1pPr>
    <a:lvl2pPr marR="0" lvl="1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2pPr>
    <a:lvl3pPr marR="0" lvl="2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3pPr>
    <a:lvl4pPr marR="0" lvl="3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4pPr>
    <a:lvl5pPr marR="0" lvl="4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5pPr>
    <a:lvl6pPr marR="0" lvl="5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6pPr>
    <a:lvl7pPr marR="0" lvl="6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7pPr>
    <a:lvl8pPr marR="0" lvl="7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8pPr>
    <a:lvl9pPr marR="0" lvl="8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8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" name="Google Shape;81;p1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82" name="Google Shape;82;p1:notes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9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1" name="Google Shape;91;p2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92" name="Google Shape;92;p2:notes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Slide" type="title">
  <p:cSld name="TITLE">
    <p:spTree>
      <p:nvGrpSpPr>
        <p:cNvPr id="1" name="Shape 1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Google Shape;12;p15"/>
          <p:cNvSpPr txBox="1"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13" name="Google Shape;13;p15"/>
          <p:cNvSpPr txBox="1"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lvl="0" algn="ctr">
              <a:spcBef>
                <a:spcPts val="640"/>
              </a:spcBef>
              <a:spcAft>
                <a:spcPts val="0"/>
              </a:spcAft>
              <a:buClr>
                <a:srgbClr val="888888"/>
              </a:buClr>
              <a:buSzPts val="3200"/>
              <a:buNone/>
              <a:defRPr>
                <a:solidFill>
                  <a:srgbClr val="888888"/>
                </a:solidFill>
              </a:defRPr>
            </a:lvl1pPr>
            <a:lvl2pPr lvl="1" algn="ctr">
              <a:spcBef>
                <a:spcPts val="560"/>
              </a:spcBef>
              <a:spcAft>
                <a:spcPts val="0"/>
              </a:spcAft>
              <a:buClr>
                <a:srgbClr val="888888"/>
              </a:buClr>
              <a:buSzPts val="2800"/>
              <a:buNone/>
              <a:defRPr>
                <a:solidFill>
                  <a:srgbClr val="888888"/>
                </a:solidFill>
              </a:defRPr>
            </a:lvl2pPr>
            <a:lvl3pPr lvl="2" algn="ctr">
              <a:spcBef>
                <a:spcPts val="480"/>
              </a:spcBef>
              <a:spcAft>
                <a:spcPts val="0"/>
              </a:spcAft>
              <a:buClr>
                <a:srgbClr val="888888"/>
              </a:buClr>
              <a:buSzPts val="2400"/>
              <a:buNone/>
              <a:defRPr>
                <a:solidFill>
                  <a:srgbClr val="888888"/>
                </a:solidFill>
              </a:defRPr>
            </a:lvl3pPr>
            <a:lvl4pPr lvl="3" algn="ctr">
              <a:spcBef>
                <a:spcPts val="400"/>
              </a:spcBef>
              <a:spcAft>
                <a:spcPts val="0"/>
              </a:spcAft>
              <a:buClr>
                <a:srgbClr val="888888"/>
              </a:buClr>
              <a:buSzPts val="2000"/>
              <a:buNone/>
              <a:defRPr>
                <a:solidFill>
                  <a:srgbClr val="888888"/>
                </a:solidFill>
              </a:defRPr>
            </a:lvl4pPr>
            <a:lvl5pPr lvl="4" algn="ctr">
              <a:spcBef>
                <a:spcPts val="400"/>
              </a:spcBef>
              <a:spcAft>
                <a:spcPts val="0"/>
              </a:spcAft>
              <a:buClr>
                <a:srgbClr val="888888"/>
              </a:buClr>
              <a:buSzPts val="2000"/>
              <a:buNone/>
              <a:defRPr>
                <a:solidFill>
                  <a:srgbClr val="888888"/>
                </a:solidFill>
              </a:defRPr>
            </a:lvl5pPr>
            <a:lvl6pPr lvl="5" algn="ctr">
              <a:spcBef>
                <a:spcPts val="400"/>
              </a:spcBef>
              <a:spcAft>
                <a:spcPts val="0"/>
              </a:spcAft>
              <a:buClr>
                <a:srgbClr val="888888"/>
              </a:buClr>
              <a:buSzPts val="2000"/>
              <a:buNone/>
              <a:defRPr>
                <a:solidFill>
                  <a:srgbClr val="888888"/>
                </a:solidFill>
              </a:defRPr>
            </a:lvl6pPr>
            <a:lvl7pPr lvl="6" algn="ctr">
              <a:spcBef>
                <a:spcPts val="400"/>
              </a:spcBef>
              <a:spcAft>
                <a:spcPts val="0"/>
              </a:spcAft>
              <a:buClr>
                <a:srgbClr val="888888"/>
              </a:buClr>
              <a:buSzPts val="2000"/>
              <a:buNone/>
              <a:defRPr>
                <a:solidFill>
                  <a:srgbClr val="888888"/>
                </a:solidFill>
              </a:defRPr>
            </a:lvl7pPr>
            <a:lvl8pPr lvl="7" algn="ctr">
              <a:spcBef>
                <a:spcPts val="400"/>
              </a:spcBef>
              <a:spcAft>
                <a:spcPts val="0"/>
              </a:spcAft>
              <a:buClr>
                <a:srgbClr val="888888"/>
              </a:buClr>
              <a:buSzPts val="2000"/>
              <a:buNone/>
              <a:defRPr>
                <a:solidFill>
                  <a:srgbClr val="888888"/>
                </a:solidFill>
              </a:defRPr>
            </a:lvl8pPr>
            <a:lvl9pPr lvl="8" algn="ctr">
              <a:spcBef>
                <a:spcPts val="400"/>
              </a:spcBef>
              <a:spcAft>
                <a:spcPts val="0"/>
              </a:spcAft>
              <a:buClr>
                <a:srgbClr val="888888"/>
              </a:buClr>
              <a:buSzPts val="2000"/>
              <a:buNone/>
              <a:defRPr>
                <a:solidFill>
                  <a:srgbClr val="888888"/>
                </a:solidFill>
              </a:defRPr>
            </a:lvl9pPr>
          </a:lstStyle>
          <a:p>
            <a:endParaRPr/>
          </a:p>
        </p:txBody>
      </p:sp>
      <p:sp>
        <p:nvSpPr>
          <p:cNvPr id="14" name="Google Shape;14;p15"/>
          <p:cNvSpPr txBox="1">
            <a:spLocks noGrp="1"/>
          </p:cNvSpPr>
          <p:nvPr>
            <p:ph type="dt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15" name="Google Shape;15;p15"/>
          <p:cNvSpPr txBox="1">
            <a:spLocks noGrp="1"/>
          </p:cNvSpPr>
          <p:nvPr>
            <p:ph type="ftr" idx="11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16" name="Google Shape;16;p15"/>
          <p:cNvSpPr txBox="1">
            <a:spLocks noGrp="1"/>
          </p:cNvSpPr>
          <p:nvPr>
            <p:ph type="sldNum" idx="12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lvl="0" indent="0" algn="r">
              <a:spcBef>
                <a:spcPts val="0"/>
              </a:spcBef>
              <a:buNone/>
              <a:defRPr/>
            </a:lvl1pPr>
            <a:lvl2pPr marL="0" lvl="1" indent="0" algn="r">
              <a:spcBef>
                <a:spcPts val="0"/>
              </a:spcBef>
              <a:buNone/>
              <a:defRPr/>
            </a:lvl2pPr>
            <a:lvl3pPr marL="0" lvl="2" indent="0" algn="r">
              <a:spcBef>
                <a:spcPts val="0"/>
              </a:spcBef>
              <a:buNone/>
              <a:defRPr/>
            </a:lvl3pPr>
            <a:lvl4pPr marL="0" lvl="3" indent="0" algn="r">
              <a:spcBef>
                <a:spcPts val="0"/>
              </a:spcBef>
              <a:buNone/>
              <a:defRPr/>
            </a:lvl4pPr>
            <a:lvl5pPr marL="0" lvl="4" indent="0" algn="r">
              <a:spcBef>
                <a:spcPts val="0"/>
              </a:spcBef>
              <a:buNone/>
              <a:defRPr/>
            </a:lvl5pPr>
            <a:lvl6pPr marL="0" lvl="5" indent="0" algn="r">
              <a:spcBef>
                <a:spcPts val="0"/>
              </a:spcBef>
              <a:buNone/>
              <a:defRPr/>
            </a:lvl6pPr>
            <a:lvl7pPr marL="0" lvl="6" indent="0" algn="r">
              <a:spcBef>
                <a:spcPts val="0"/>
              </a:spcBef>
              <a:buNone/>
              <a:defRPr/>
            </a:lvl7pPr>
            <a:lvl8pPr marL="0" lvl="7" indent="0" algn="r">
              <a:spcBef>
                <a:spcPts val="0"/>
              </a:spcBef>
              <a:buNone/>
              <a:defRPr/>
            </a:lvl8pPr>
            <a:lvl9pPr marL="0" lvl="8" indent="0" algn="r">
              <a:spcBef>
                <a:spcPts val="0"/>
              </a:spcBef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sr-Cyrl-RS"/>
              <a:pPr marL="0" lvl="0" indent="0" algn="r" rtl="0">
                <a:spcBef>
                  <a:spcPts val="0"/>
                </a:spcBef>
                <a:spcAft>
                  <a:spcPts val="0"/>
                </a:spcAft>
                <a:buNone/>
              </a:pPr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and Content" type="obj">
  <p:cSld name="OBJECT">
    <p:spTree>
      <p:nvGrpSpPr>
        <p:cNvPr id="1" name="Shape 1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Google Shape;18;p16"/>
          <p:cNvSpPr txBox="1"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19" name="Google Shape;19;p16"/>
          <p:cNvSpPr txBox="1"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marL="914400" lvl="1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–"/>
              <a:defRPr/>
            </a:lvl2pPr>
            <a:lvl3pPr marL="1371600" lvl="2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marL="1828800" lvl="3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–"/>
              <a:defRPr/>
            </a:lvl4pPr>
            <a:lvl5pPr marL="2286000" lvl="4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»"/>
              <a:defRPr/>
            </a:lvl5pPr>
            <a:lvl6pPr marL="2743200" lvl="5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20" name="Google Shape;20;p16"/>
          <p:cNvSpPr txBox="1">
            <a:spLocks noGrp="1"/>
          </p:cNvSpPr>
          <p:nvPr>
            <p:ph type="dt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21" name="Google Shape;21;p16"/>
          <p:cNvSpPr txBox="1">
            <a:spLocks noGrp="1"/>
          </p:cNvSpPr>
          <p:nvPr>
            <p:ph type="ftr" idx="11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22" name="Google Shape;22;p16"/>
          <p:cNvSpPr txBox="1">
            <a:spLocks noGrp="1"/>
          </p:cNvSpPr>
          <p:nvPr>
            <p:ph type="sldNum" idx="12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lvl="0" indent="0" algn="r">
              <a:spcBef>
                <a:spcPts val="0"/>
              </a:spcBef>
              <a:buNone/>
              <a:defRPr/>
            </a:lvl1pPr>
            <a:lvl2pPr marL="0" lvl="1" indent="0" algn="r">
              <a:spcBef>
                <a:spcPts val="0"/>
              </a:spcBef>
              <a:buNone/>
              <a:defRPr/>
            </a:lvl2pPr>
            <a:lvl3pPr marL="0" lvl="2" indent="0" algn="r">
              <a:spcBef>
                <a:spcPts val="0"/>
              </a:spcBef>
              <a:buNone/>
              <a:defRPr/>
            </a:lvl3pPr>
            <a:lvl4pPr marL="0" lvl="3" indent="0" algn="r">
              <a:spcBef>
                <a:spcPts val="0"/>
              </a:spcBef>
              <a:buNone/>
              <a:defRPr/>
            </a:lvl4pPr>
            <a:lvl5pPr marL="0" lvl="4" indent="0" algn="r">
              <a:spcBef>
                <a:spcPts val="0"/>
              </a:spcBef>
              <a:buNone/>
              <a:defRPr/>
            </a:lvl5pPr>
            <a:lvl6pPr marL="0" lvl="5" indent="0" algn="r">
              <a:spcBef>
                <a:spcPts val="0"/>
              </a:spcBef>
              <a:buNone/>
              <a:defRPr/>
            </a:lvl6pPr>
            <a:lvl7pPr marL="0" lvl="6" indent="0" algn="r">
              <a:spcBef>
                <a:spcPts val="0"/>
              </a:spcBef>
              <a:buNone/>
              <a:defRPr/>
            </a:lvl7pPr>
            <a:lvl8pPr marL="0" lvl="7" indent="0" algn="r">
              <a:spcBef>
                <a:spcPts val="0"/>
              </a:spcBef>
              <a:buNone/>
              <a:defRPr/>
            </a:lvl8pPr>
            <a:lvl9pPr marL="0" lvl="8" indent="0" algn="r">
              <a:spcBef>
                <a:spcPts val="0"/>
              </a:spcBef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sr-Cyrl-RS"/>
              <a:pPr marL="0" lvl="0" indent="0" algn="r" rtl="0">
                <a:spcBef>
                  <a:spcPts val="0"/>
                </a:spcBef>
                <a:spcAft>
                  <a:spcPts val="0"/>
                </a:spcAft>
                <a:buNone/>
              </a:pPr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Section Header" type="secHead">
  <p:cSld name="SECTION_HEADER">
    <p:spTree>
      <p:nvGrpSpPr>
        <p:cNvPr id="1" name="Shape 2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" name="Google Shape;24;p17"/>
          <p:cNvSpPr txBox="1"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000"/>
              <a:buFont typeface="Calibri"/>
              <a:buNone/>
              <a:defRPr sz="4000" b="1" cap="none"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25" name="Google Shape;25;p17"/>
          <p:cNvSpPr txBox="1"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rmAutofit/>
          </a:bodyPr>
          <a:lstStyle>
            <a:lvl1pPr marL="457200" lvl="0" indent="-228600" algn="l">
              <a:spcBef>
                <a:spcPts val="400"/>
              </a:spcBef>
              <a:spcAft>
                <a:spcPts val="0"/>
              </a:spcAft>
              <a:buClr>
                <a:srgbClr val="888888"/>
              </a:buClr>
              <a:buSzPts val="2000"/>
              <a:buNone/>
              <a:defRPr sz="2000">
                <a:solidFill>
                  <a:srgbClr val="888888"/>
                </a:solidFill>
              </a:defRPr>
            </a:lvl1pPr>
            <a:lvl2pPr marL="914400" lvl="1" indent="-228600" algn="l">
              <a:spcBef>
                <a:spcPts val="360"/>
              </a:spcBef>
              <a:spcAft>
                <a:spcPts val="0"/>
              </a:spcAft>
              <a:buClr>
                <a:srgbClr val="888888"/>
              </a:buClr>
              <a:buSzPts val="1800"/>
              <a:buNone/>
              <a:defRPr sz="1800">
                <a:solidFill>
                  <a:srgbClr val="888888"/>
                </a:solidFill>
              </a:defRPr>
            </a:lvl2pPr>
            <a:lvl3pPr marL="1371600" lvl="2" indent="-228600" algn="l">
              <a:spcBef>
                <a:spcPts val="320"/>
              </a:spcBef>
              <a:spcAft>
                <a:spcPts val="0"/>
              </a:spcAft>
              <a:buClr>
                <a:srgbClr val="888888"/>
              </a:buClr>
              <a:buSzPts val="1600"/>
              <a:buNone/>
              <a:defRPr sz="1600">
                <a:solidFill>
                  <a:srgbClr val="888888"/>
                </a:solidFill>
              </a:defRPr>
            </a:lvl3pPr>
            <a:lvl4pPr marL="1828800" lvl="3" indent="-228600" algn="l">
              <a:spcBef>
                <a:spcPts val="280"/>
              </a:spcBef>
              <a:spcAft>
                <a:spcPts val="0"/>
              </a:spcAft>
              <a:buClr>
                <a:srgbClr val="888888"/>
              </a:buClr>
              <a:buSzPts val="1400"/>
              <a:buNone/>
              <a:defRPr sz="1400">
                <a:solidFill>
                  <a:srgbClr val="888888"/>
                </a:solidFill>
              </a:defRPr>
            </a:lvl4pPr>
            <a:lvl5pPr marL="2286000" lvl="4" indent="-228600" algn="l">
              <a:spcBef>
                <a:spcPts val="280"/>
              </a:spcBef>
              <a:spcAft>
                <a:spcPts val="0"/>
              </a:spcAft>
              <a:buClr>
                <a:srgbClr val="888888"/>
              </a:buClr>
              <a:buSzPts val="1400"/>
              <a:buNone/>
              <a:defRPr sz="1400">
                <a:solidFill>
                  <a:srgbClr val="888888"/>
                </a:solidFill>
              </a:defRPr>
            </a:lvl5pPr>
            <a:lvl6pPr marL="2743200" lvl="5" indent="-228600" algn="l">
              <a:spcBef>
                <a:spcPts val="280"/>
              </a:spcBef>
              <a:spcAft>
                <a:spcPts val="0"/>
              </a:spcAft>
              <a:buClr>
                <a:srgbClr val="888888"/>
              </a:buClr>
              <a:buSzPts val="1400"/>
              <a:buNone/>
              <a:defRPr sz="1400">
                <a:solidFill>
                  <a:srgbClr val="888888"/>
                </a:solidFill>
              </a:defRPr>
            </a:lvl6pPr>
            <a:lvl7pPr marL="3200400" lvl="6" indent="-228600" algn="l">
              <a:spcBef>
                <a:spcPts val="280"/>
              </a:spcBef>
              <a:spcAft>
                <a:spcPts val="0"/>
              </a:spcAft>
              <a:buClr>
                <a:srgbClr val="888888"/>
              </a:buClr>
              <a:buSzPts val="1400"/>
              <a:buNone/>
              <a:defRPr sz="1400">
                <a:solidFill>
                  <a:srgbClr val="888888"/>
                </a:solidFill>
              </a:defRPr>
            </a:lvl7pPr>
            <a:lvl8pPr marL="3657600" lvl="7" indent="-228600" algn="l">
              <a:spcBef>
                <a:spcPts val="280"/>
              </a:spcBef>
              <a:spcAft>
                <a:spcPts val="0"/>
              </a:spcAft>
              <a:buClr>
                <a:srgbClr val="888888"/>
              </a:buClr>
              <a:buSzPts val="1400"/>
              <a:buNone/>
              <a:defRPr sz="1400">
                <a:solidFill>
                  <a:srgbClr val="888888"/>
                </a:solidFill>
              </a:defRPr>
            </a:lvl8pPr>
            <a:lvl9pPr marL="4114800" lvl="8" indent="-228600" algn="l">
              <a:spcBef>
                <a:spcPts val="280"/>
              </a:spcBef>
              <a:spcAft>
                <a:spcPts val="0"/>
              </a:spcAft>
              <a:buClr>
                <a:srgbClr val="888888"/>
              </a:buClr>
              <a:buSzPts val="1400"/>
              <a:buNone/>
              <a:defRPr sz="1400">
                <a:solidFill>
                  <a:srgbClr val="888888"/>
                </a:solidFill>
              </a:defRPr>
            </a:lvl9pPr>
          </a:lstStyle>
          <a:p>
            <a:endParaRPr/>
          </a:p>
        </p:txBody>
      </p:sp>
      <p:sp>
        <p:nvSpPr>
          <p:cNvPr id="26" name="Google Shape;26;p17"/>
          <p:cNvSpPr txBox="1">
            <a:spLocks noGrp="1"/>
          </p:cNvSpPr>
          <p:nvPr>
            <p:ph type="dt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27" name="Google Shape;27;p17"/>
          <p:cNvSpPr txBox="1">
            <a:spLocks noGrp="1"/>
          </p:cNvSpPr>
          <p:nvPr>
            <p:ph type="ftr" idx="11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28" name="Google Shape;28;p17"/>
          <p:cNvSpPr txBox="1">
            <a:spLocks noGrp="1"/>
          </p:cNvSpPr>
          <p:nvPr>
            <p:ph type="sldNum" idx="12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lvl="0" indent="0" algn="r">
              <a:spcBef>
                <a:spcPts val="0"/>
              </a:spcBef>
              <a:buNone/>
              <a:defRPr/>
            </a:lvl1pPr>
            <a:lvl2pPr marL="0" lvl="1" indent="0" algn="r">
              <a:spcBef>
                <a:spcPts val="0"/>
              </a:spcBef>
              <a:buNone/>
              <a:defRPr/>
            </a:lvl2pPr>
            <a:lvl3pPr marL="0" lvl="2" indent="0" algn="r">
              <a:spcBef>
                <a:spcPts val="0"/>
              </a:spcBef>
              <a:buNone/>
              <a:defRPr/>
            </a:lvl3pPr>
            <a:lvl4pPr marL="0" lvl="3" indent="0" algn="r">
              <a:spcBef>
                <a:spcPts val="0"/>
              </a:spcBef>
              <a:buNone/>
              <a:defRPr/>
            </a:lvl4pPr>
            <a:lvl5pPr marL="0" lvl="4" indent="0" algn="r">
              <a:spcBef>
                <a:spcPts val="0"/>
              </a:spcBef>
              <a:buNone/>
              <a:defRPr/>
            </a:lvl5pPr>
            <a:lvl6pPr marL="0" lvl="5" indent="0" algn="r">
              <a:spcBef>
                <a:spcPts val="0"/>
              </a:spcBef>
              <a:buNone/>
              <a:defRPr/>
            </a:lvl6pPr>
            <a:lvl7pPr marL="0" lvl="6" indent="0" algn="r">
              <a:spcBef>
                <a:spcPts val="0"/>
              </a:spcBef>
              <a:buNone/>
              <a:defRPr/>
            </a:lvl7pPr>
            <a:lvl8pPr marL="0" lvl="7" indent="0" algn="r">
              <a:spcBef>
                <a:spcPts val="0"/>
              </a:spcBef>
              <a:buNone/>
              <a:defRPr/>
            </a:lvl8pPr>
            <a:lvl9pPr marL="0" lvl="8" indent="0" algn="r">
              <a:spcBef>
                <a:spcPts val="0"/>
              </a:spcBef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sr-Cyrl-RS"/>
              <a:pPr marL="0" lvl="0" indent="0" algn="r" rtl="0">
                <a:spcBef>
                  <a:spcPts val="0"/>
                </a:spcBef>
                <a:spcAft>
                  <a:spcPts val="0"/>
                </a:spcAft>
                <a:buNone/>
              </a:pPr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wo Content" type="twoObj">
  <p:cSld name="TWO_OBJECTS">
    <p:spTree>
      <p:nvGrpSpPr>
        <p:cNvPr id="1" name="Shape 2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" name="Google Shape;30;p18"/>
          <p:cNvSpPr txBox="1"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31" name="Google Shape;31;p18"/>
          <p:cNvSpPr txBox="1">
            <a:spLocks noGrp="1"/>
          </p:cNvSpPr>
          <p:nvPr>
            <p:ph type="body" idx="1"/>
          </p:nvPr>
        </p:nvSpPr>
        <p:spPr>
          <a:xfrm>
            <a:off x="457200" y="1600200"/>
            <a:ext cx="4038600" cy="452596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406400" algn="l">
              <a:spcBef>
                <a:spcPts val="560"/>
              </a:spcBef>
              <a:spcAft>
                <a:spcPts val="0"/>
              </a:spcAft>
              <a:buClr>
                <a:schemeClr val="dk1"/>
              </a:buClr>
              <a:buSzPts val="2800"/>
              <a:buChar char="•"/>
              <a:defRPr sz="2800"/>
            </a:lvl1pPr>
            <a:lvl2pPr marL="914400" lvl="1" indent="-381000" algn="l">
              <a:spcBef>
                <a:spcPts val="480"/>
              </a:spcBef>
              <a:spcAft>
                <a:spcPts val="0"/>
              </a:spcAft>
              <a:buClr>
                <a:schemeClr val="dk1"/>
              </a:buClr>
              <a:buSzPts val="2400"/>
              <a:buChar char="–"/>
              <a:defRPr sz="2400"/>
            </a:lvl2pPr>
            <a:lvl3pPr marL="1371600" lvl="2" indent="-355600" algn="l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3pPr>
            <a:lvl4pPr marL="1828800" lvl="3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–"/>
              <a:defRPr sz="1800"/>
            </a:lvl4pPr>
            <a:lvl5pPr marL="2286000" lvl="4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»"/>
              <a:defRPr sz="1800"/>
            </a:lvl5pPr>
            <a:lvl6pPr marL="2743200" lvl="5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 sz="1800"/>
            </a:lvl6pPr>
            <a:lvl7pPr marL="3200400" lvl="6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 sz="1800"/>
            </a:lvl7pPr>
            <a:lvl8pPr marL="3657600" lvl="7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 sz="1800"/>
            </a:lvl8pPr>
            <a:lvl9pPr marL="4114800" lvl="8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 sz="1800"/>
            </a:lvl9pPr>
          </a:lstStyle>
          <a:p>
            <a:endParaRPr/>
          </a:p>
        </p:txBody>
      </p:sp>
      <p:sp>
        <p:nvSpPr>
          <p:cNvPr id="32" name="Google Shape;32;p18"/>
          <p:cNvSpPr txBox="1">
            <a:spLocks noGrp="1"/>
          </p:cNvSpPr>
          <p:nvPr>
            <p:ph type="body" idx="2"/>
          </p:nvPr>
        </p:nvSpPr>
        <p:spPr>
          <a:xfrm>
            <a:off x="4648200" y="1600200"/>
            <a:ext cx="4038600" cy="452596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406400" algn="l">
              <a:spcBef>
                <a:spcPts val="560"/>
              </a:spcBef>
              <a:spcAft>
                <a:spcPts val="0"/>
              </a:spcAft>
              <a:buClr>
                <a:schemeClr val="dk1"/>
              </a:buClr>
              <a:buSzPts val="2800"/>
              <a:buChar char="•"/>
              <a:defRPr sz="2800"/>
            </a:lvl1pPr>
            <a:lvl2pPr marL="914400" lvl="1" indent="-381000" algn="l">
              <a:spcBef>
                <a:spcPts val="480"/>
              </a:spcBef>
              <a:spcAft>
                <a:spcPts val="0"/>
              </a:spcAft>
              <a:buClr>
                <a:schemeClr val="dk1"/>
              </a:buClr>
              <a:buSzPts val="2400"/>
              <a:buChar char="–"/>
              <a:defRPr sz="2400"/>
            </a:lvl2pPr>
            <a:lvl3pPr marL="1371600" lvl="2" indent="-355600" algn="l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3pPr>
            <a:lvl4pPr marL="1828800" lvl="3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–"/>
              <a:defRPr sz="1800"/>
            </a:lvl4pPr>
            <a:lvl5pPr marL="2286000" lvl="4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»"/>
              <a:defRPr sz="1800"/>
            </a:lvl5pPr>
            <a:lvl6pPr marL="2743200" lvl="5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 sz="1800"/>
            </a:lvl6pPr>
            <a:lvl7pPr marL="3200400" lvl="6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 sz="1800"/>
            </a:lvl7pPr>
            <a:lvl8pPr marL="3657600" lvl="7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 sz="1800"/>
            </a:lvl8pPr>
            <a:lvl9pPr marL="4114800" lvl="8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 sz="1800"/>
            </a:lvl9pPr>
          </a:lstStyle>
          <a:p>
            <a:endParaRPr/>
          </a:p>
        </p:txBody>
      </p:sp>
      <p:sp>
        <p:nvSpPr>
          <p:cNvPr id="33" name="Google Shape;33;p18"/>
          <p:cNvSpPr txBox="1">
            <a:spLocks noGrp="1"/>
          </p:cNvSpPr>
          <p:nvPr>
            <p:ph type="dt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34" name="Google Shape;34;p18"/>
          <p:cNvSpPr txBox="1">
            <a:spLocks noGrp="1"/>
          </p:cNvSpPr>
          <p:nvPr>
            <p:ph type="ftr" idx="11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35" name="Google Shape;35;p18"/>
          <p:cNvSpPr txBox="1">
            <a:spLocks noGrp="1"/>
          </p:cNvSpPr>
          <p:nvPr>
            <p:ph type="sldNum" idx="12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lvl="0" indent="0" algn="r">
              <a:spcBef>
                <a:spcPts val="0"/>
              </a:spcBef>
              <a:buNone/>
              <a:defRPr/>
            </a:lvl1pPr>
            <a:lvl2pPr marL="0" lvl="1" indent="0" algn="r">
              <a:spcBef>
                <a:spcPts val="0"/>
              </a:spcBef>
              <a:buNone/>
              <a:defRPr/>
            </a:lvl2pPr>
            <a:lvl3pPr marL="0" lvl="2" indent="0" algn="r">
              <a:spcBef>
                <a:spcPts val="0"/>
              </a:spcBef>
              <a:buNone/>
              <a:defRPr/>
            </a:lvl3pPr>
            <a:lvl4pPr marL="0" lvl="3" indent="0" algn="r">
              <a:spcBef>
                <a:spcPts val="0"/>
              </a:spcBef>
              <a:buNone/>
              <a:defRPr/>
            </a:lvl4pPr>
            <a:lvl5pPr marL="0" lvl="4" indent="0" algn="r">
              <a:spcBef>
                <a:spcPts val="0"/>
              </a:spcBef>
              <a:buNone/>
              <a:defRPr/>
            </a:lvl5pPr>
            <a:lvl6pPr marL="0" lvl="5" indent="0" algn="r">
              <a:spcBef>
                <a:spcPts val="0"/>
              </a:spcBef>
              <a:buNone/>
              <a:defRPr/>
            </a:lvl6pPr>
            <a:lvl7pPr marL="0" lvl="6" indent="0" algn="r">
              <a:spcBef>
                <a:spcPts val="0"/>
              </a:spcBef>
              <a:buNone/>
              <a:defRPr/>
            </a:lvl7pPr>
            <a:lvl8pPr marL="0" lvl="7" indent="0" algn="r">
              <a:spcBef>
                <a:spcPts val="0"/>
              </a:spcBef>
              <a:buNone/>
              <a:defRPr/>
            </a:lvl8pPr>
            <a:lvl9pPr marL="0" lvl="8" indent="0" algn="r">
              <a:spcBef>
                <a:spcPts val="0"/>
              </a:spcBef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sr-Cyrl-RS"/>
              <a:pPr marL="0" lvl="0" indent="0" algn="r" rtl="0">
                <a:spcBef>
                  <a:spcPts val="0"/>
                </a:spcBef>
                <a:spcAft>
                  <a:spcPts val="0"/>
                </a:spcAft>
                <a:buNone/>
              </a:pPr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Comparison" type="twoTxTwoObj">
  <p:cSld name="TWO_OBJECTS_WITH_TEXT">
    <p:spTree>
      <p:nvGrpSpPr>
        <p:cNvPr id="1" name="Shape 3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" name="Google Shape;37;p19"/>
          <p:cNvSpPr txBox="1"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400"/>
              <a:buFont typeface="Calibri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38" name="Google Shape;38;p19"/>
          <p:cNvSpPr txBox="1"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rmAutofit/>
          </a:bodyPr>
          <a:lstStyle>
            <a:lvl1pPr marL="457200" lvl="0" indent="-228600" algn="l">
              <a:spcBef>
                <a:spcPts val="480"/>
              </a:spcBef>
              <a:spcAft>
                <a:spcPts val="0"/>
              </a:spcAft>
              <a:buClr>
                <a:schemeClr val="dk1"/>
              </a:buClr>
              <a:buSzPts val="2400"/>
              <a:buNone/>
              <a:defRPr sz="2400" b="1"/>
            </a:lvl1pPr>
            <a:lvl2pPr marL="914400" lvl="1" indent="-228600" algn="l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None/>
              <a:defRPr sz="2000" b="1"/>
            </a:lvl2pPr>
            <a:lvl3pPr marL="1371600" lvl="2" indent="-2286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 sz="1800" b="1"/>
            </a:lvl3pPr>
            <a:lvl4pPr marL="1828800" lvl="3" indent="-2286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4pPr>
            <a:lvl5pPr marL="2286000" lvl="4" indent="-2286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5pPr>
            <a:lvl6pPr marL="2743200" lvl="5" indent="-2286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6pPr>
            <a:lvl7pPr marL="3200400" lvl="6" indent="-2286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7pPr>
            <a:lvl8pPr marL="3657600" lvl="7" indent="-2286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8pPr>
            <a:lvl9pPr marL="4114800" lvl="8" indent="-2286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9pPr>
          </a:lstStyle>
          <a:p>
            <a:endParaRPr/>
          </a:p>
        </p:txBody>
      </p:sp>
      <p:sp>
        <p:nvSpPr>
          <p:cNvPr id="39" name="Google Shape;39;p19"/>
          <p:cNvSpPr txBox="1">
            <a:spLocks noGrp="1"/>
          </p:cNvSpPr>
          <p:nvPr>
            <p:ph type="body" idx="2"/>
          </p:nvPr>
        </p:nvSpPr>
        <p:spPr>
          <a:xfrm>
            <a:off x="457200" y="2174875"/>
            <a:ext cx="4040188" cy="395128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381000" algn="l">
              <a:spcBef>
                <a:spcPts val="480"/>
              </a:spcBef>
              <a:spcAft>
                <a:spcPts val="0"/>
              </a:spcAft>
              <a:buClr>
                <a:schemeClr val="dk1"/>
              </a:buClr>
              <a:buSzPts val="2400"/>
              <a:buChar char="•"/>
              <a:defRPr sz="2400"/>
            </a:lvl1pPr>
            <a:lvl2pPr marL="914400" lvl="1" indent="-355600" algn="l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Char char="–"/>
              <a:defRPr sz="2000"/>
            </a:lvl2pPr>
            <a:lvl3pPr marL="1371600" lvl="2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 sz="1800"/>
            </a:lvl3pPr>
            <a:lvl4pPr marL="1828800" lvl="3" indent="-3302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Char char="–"/>
              <a:defRPr sz="1600"/>
            </a:lvl4pPr>
            <a:lvl5pPr marL="2286000" lvl="4" indent="-3302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Char char="»"/>
              <a:defRPr sz="1600"/>
            </a:lvl5pPr>
            <a:lvl6pPr marL="2743200" lvl="5" indent="-3302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Char char="•"/>
              <a:defRPr sz="1600"/>
            </a:lvl6pPr>
            <a:lvl7pPr marL="3200400" lvl="6" indent="-3302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Char char="•"/>
              <a:defRPr sz="1600"/>
            </a:lvl7pPr>
            <a:lvl8pPr marL="3657600" lvl="7" indent="-3302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Char char="•"/>
              <a:defRPr sz="1600"/>
            </a:lvl8pPr>
            <a:lvl9pPr marL="4114800" lvl="8" indent="-3302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Char char="•"/>
              <a:defRPr sz="1600"/>
            </a:lvl9pPr>
          </a:lstStyle>
          <a:p>
            <a:endParaRPr/>
          </a:p>
        </p:txBody>
      </p:sp>
      <p:sp>
        <p:nvSpPr>
          <p:cNvPr id="40" name="Google Shape;40;p19"/>
          <p:cNvSpPr txBox="1">
            <a:spLocks noGrp="1"/>
          </p:cNvSpPr>
          <p:nvPr>
            <p:ph type="body" idx="3"/>
          </p:nvPr>
        </p:nvSpPr>
        <p:spPr>
          <a:xfrm>
            <a:off x="4645025" y="1535113"/>
            <a:ext cx="4041775" cy="63976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rmAutofit/>
          </a:bodyPr>
          <a:lstStyle>
            <a:lvl1pPr marL="457200" lvl="0" indent="-228600" algn="l">
              <a:spcBef>
                <a:spcPts val="480"/>
              </a:spcBef>
              <a:spcAft>
                <a:spcPts val="0"/>
              </a:spcAft>
              <a:buClr>
                <a:schemeClr val="dk1"/>
              </a:buClr>
              <a:buSzPts val="2400"/>
              <a:buNone/>
              <a:defRPr sz="2400" b="1"/>
            </a:lvl1pPr>
            <a:lvl2pPr marL="914400" lvl="1" indent="-228600" algn="l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None/>
              <a:defRPr sz="2000" b="1"/>
            </a:lvl2pPr>
            <a:lvl3pPr marL="1371600" lvl="2" indent="-2286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 sz="1800" b="1"/>
            </a:lvl3pPr>
            <a:lvl4pPr marL="1828800" lvl="3" indent="-2286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4pPr>
            <a:lvl5pPr marL="2286000" lvl="4" indent="-2286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5pPr>
            <a:lvl6pPr marL="2743200" lvl="5" indent="-2286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6pPr>
            <a:lvl7pPr marL="3200400" lvl="6" indent="-2286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7pPr>
            <a:lvl8pPr marL="3657600" lvl="7" indent="-2286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8pPr>
            <a:lvl9pPr marL="4114800" lvl="8" indent="-2286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9pPr>
          </a:lstStyle>
          <a:p>
            <a:endParaRPr/>
          </a:p>
        </p:txBody>
      </p:sp>
      <p:sp>
        <p:nvSpPr>
          <p:cNvPr id="41" name="Google Shape;41;p19"/>
          <p:cNvSpPr txBox="1">
            <a:spLocks noGrp="1"/>
          </p:cNvSpPr>
          <p:nvPr>
            <p:ph type="body" idx="4"/>
          </p:nvPr>
        </p:nvSpPr>
        <p:spPr>
          <a:xfrm>
            <a:off x="4645025" y="2174875"/>
            <a:ext cx="4041775" cy="395128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381000" algn="l">
              <a:spcBef>
                <a:spcPts val="480"/>
              </a:spcBef>
              <a:spcAft>
                <a:spcPts val="0"/>
              </a:spcAft>
              <a:buClr>
                <a:schemeClr val="dk1"/>
              </a:buClr>
              <a:buSzPts val="2400"/>
              <a:buChar char="•"/>
              <a:defRPr sz="2400"/>
            </a:lvl1pPr>
            <a:lvl2pPr marL="914400" lvl="1" indent="-355600" algn="l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Char char="–"/>
              <a:defRPr sz="2000"/>
            </a:lvl2pPr>
            <a:lvl3pPr marL="1371600" lvl="2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 sz="1800"/>
            </a:lvl3pPr>
            <a:lvl4pPr marL="1828800" lvl="3" indent="-3302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Char char="–"/>
              <a:defRPr sz="1600"/>
            </a:lvl4pPr>
            <a:lvl5pPr marL="2286000" lvl="4" indent="-3302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Char char="»"/>
              <a:defRPr sz="1600"/>
            </a:lvl5pPr>
            <a:lvl6pPr marL="2743200" lvl="5" indent="-3302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Char char="•"/>
              <a:defRPr sz="1600"/>
            </a:lvl6pPr>
            <a:lvl7pPr marL="3200400" lvl="6" indent="-3302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Char char="•"/>
              <a:defRPr sz="1600"/>
            </a:lvl7pPr>
            <a:lvl8pPr marL="3657600" lvl="7" indent="-3302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Char char="•"/>
              <a:defRPr sz="1600"/>
            </a:lvl8pPr>
            <a:lvl9pPr marL="4114800" lvl="8" indent="-3302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Char char="•"/>
              <a:defRPr sz="1600"/>
            </a:lvl9pPr>
          </a:lstStyle>
          <a:p>
            <a:endParaRPr/>
          </a:p>
        </p:txBody>
      </p:sp>
      <p:sp>
        <p:nvSpPr>
          <p:cNvPr id="42" name="Google Shape;42;p19"/>
          <p:cNvSpPr txBox="1">
            <a:spLocks noGrp="1"/>
          </p:cNvSpPr>
          <p:nvPr>
            <p:ph type="dt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43" name="Google Shape;43;p19"/>
          <p:cNvSpPr txBox="1">
            <a:spLocks noGrp="1"/>
          </p:cNvSpPr>
          <p:nvPr>
            <p:ph type="ftr" idx="11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44" name="Google Shape;44;p19"/>
          <p:cNvSpPr txBox="1">
            <a:spLocks noGrp="1"/>
          </p:cNvSpPr>
          <p:nvPr>
            <p:ph type="sldNum" idx="12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lvl="0" indent="0" algn="r">
              <a:spcBef>
                <a:spcPts val="0"/>
              </a:spcBef>
              <a:buNone/>
              <a:defRPr/>
            </a:lvl1pPr>
            <a:lvl2pPr marL="0" lvl="1" indent="0" algn="r">
              <a:spcBef>
                <a:spcPts val="0"/>
              </a:spcBef>
              <a:buNone/>
              <a:defRPr/>
            </a:lvl2pPr>
            <a:lvl3pPr marL="0" lvl="2" indent="0" algn="r">
              <a:spcBef>
                <a:spcPts val="0"/>
              </a:spcBef>
              <a:buNone/>
              <a:defRPr/>
            </a:lvl3pPr>
            <a:lvl4pPr marL="0" lvl="3" indent="0" algn="r">
              <a:spcBef>
                <a:spcPts val="0"/>
              </a:spcBef>
              <a:buNone/>
              <a:defRPr/>
            </a:lvl4pPr>
            <a:lvl5pPr marL="0" lvl="4" indent="0" algn="r">
              <a:spcBef>
                <a:spcPts val="0"/>
              </a:spcBef>
              <a:buNone/>
              <a:defRPr/>
            </a:lvl5pPr>
            <a:lvl6pPr marL="0" lvl="5" indent="0" algn="r">
              <a:spcBef>
                <a:spcPts val="0"/>
              </a:spcBef>
              <a:buNone/>
              <a:defRPr/>
            </a:lvl6pPr>
            <a:lvl7pPr marL="0" lvl="6" indent="0" algn="r">
              <a:spcBef>
                <a:spcPts val="0"/>
              </a:spcBef>
              <a:buNone/>
              <a:defRPr/>
            </a:lvl7pPr>
            <a:lvl8pPr marL="0" lvl="7" indent="0" algn="r">
              <a:spcBef>
                <a:spcPts val="0"/>
              </a:spcBef>
              <a:buNone/>
              <a:defRPr/>
            </a:lvl8pPr>
            <a:lvl9pPr marL="0" lvl="8" indent="0" algn="r">
              <a:spcBef>
                <a:spcPts val="0"/>
              </a:spcBef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sr-Cyrl-RS"/>
              <a:pPr marL="0" lvl="0" indent="0" algn="r" rtl="0">
                <a:spcBef>
                  <a:spcPts val="0"/>
                </a:spcBef>
                <a:spcAft>
                  <a:spcPts val="0"/>
                </a:spcAft>
                <a:buNone/>
              </a:pPr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Only" type="titleOnly">
  <p:cSld name="TITLE_ONLY">
    <p:spTree>
      <p:nvGrpSpPr>
        <p:cNvPr id="1" name="Shape 4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6" name="Google Shape;46;p20"/>
          <p:cNvSpPr txBox="1"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47" name="Google Shape;47;p20"/>
          <p:cNvSpPr txBox="1">
            <a:spLocks noGrp="1"/>
          </p:cNvSpPr>
          <p:nvPr>
            <p:ph type="dt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48" name="Google Shape;48;p20"/>
          <p:cNvSpPr txBox="1">
            <a:spLocks noGrp="1"/>
          </p:cNvSpPr>
          <p:nvPr>
            <p:ph type="ftr" idx="11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49" name="Google Shape;49;p20"/>
          <p:cNvSpPr txBox="1">
            <a:spLocks noGrp="1"/>
          </p:cNvSpPr>
          <p:nvPr>
            <p:ph type="sldNum" idx="12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lvl="0" indent="0" algn="r">
              <a:spcBef>
                <a:spcPts val="0"/>
              </a:spcBef>
              <a:buNone/>
              <a:defRPr/>
            </a:lvl1pPr>
            <a:lvl2pPr marL="0" lvl="1" indent="0" algn="r">
              <a:spcBef>
                <a:spcPts val="0"/>
              </a:spcBef>
              <a:buNone/>
              <a:defRPr/>
            </a:lvl2pPr>
            <a:lvl3pPr marL="0" lvl="2" indent="0" algn="r">
              <a:spcBef>
                <a:spcPts val="0"/>
              </a:spcBef>
              <a:buNone/>
              <a:defRPr/>
            </a:lvl3pPr>
            <a:lvl4pPr marL="0" lvl="3" indent="0" algn="r">
              <a:spcBef>
                <a:spcPts val="0"/>
              </a:spcBef>
              <a:buNone/>
              <a:defRPr/>
            </a:lvl4pPr>
            <a:lvl5pPr marL="0" lvl="4" indent="0" algn="r">
              <a:spcBef>
                <a:spcPts val="0"/>
              </a:spcBef>
              <a:buNone/>
              <a:defRPr/>
            </a:lvl5pPr>
            <a:lvl6pPr marL="0" lvl="5" indent="0" algn="r">
              <a:spcBef>
                <a:spcPts val="0"/>
              </a:spcBef>
              <a:buNone/>
              <a:defRPr/>
            </a:lvl6pPr>
            <a:lvl7pPr marL="0" lvl="6" indent="0" algn="r">
              <a:spcBef>
                <a:spcPts val="0"/>
              </a:spcBef>
              <a:buNone/>
              <a:defRPr/>
            </a:lvl7pPr>
            <a:lvl8pPr marL="0" lvl="7" indent="0" algn="r">
              <a:spcBef>
                <a:spcPts val="0"/>
              </a:spcBef>
              <a:buNone/>
              <a:defRPr/>
            </a:lvl8pPr>
            <a:lvl9pPr marL="0" lvl="8" indent="0" algn="r">
              <a:spcBef>
                <a:spcPts val="0"/>
              </a:spcBef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sr-Cyrl-RS"/>
              <a:pPr marL="0" lvl="0" indent="0" algn="r" rtl="0">
                <a:spcBef>
                  <a:spcPts val="0"/>
                </a:spcBef>
                <a:spcAft>
                  <a:spcPts val="0"/>
                </a:spcAft>
                <a:buNone/>
              </a:pPr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Blank" type="blank">
  <p:cSld name="BLANK">
    <p:spTree>
      <p:nvGrpSpPr>
        <p:cNvPr id="1" name="Shape 5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" name="Google Shape;51;p21"/>
          <p:cNvSpPr txBox="1">
            <a:spLocks noGrp="1"/>
          </p:cNvSpPr>
          <p:nvPr>
            <p:ph type="dt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52" name="Google Shape;52;p21"/>
          <p:cNvSpPr txBox="1">
            <a:spLocks noGrp="1"/>
          </p:cNvSpPr>
          <p:nvPr>
            <p:ph type="ftr" idx="11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53" name="Google Shape;53;p21"/>
          <p:cNvSpPr txBox="1">
            <a:spLocks noGrp="1"/>
          </p:cNvSpPr>
          <p:nvPr>
            <p:ph type="sldNum" idx="12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lvl="0" indent="0" algn="r">
              <a:spcBef>
                <a:spcPts val="0"/>
              </a:spcBef>
              <a:buNone/>
              <a:defRPr/>
            </a:lvl1pPr>
            <a:lvl2pPr marL="0" lvl="1" indent="0" algn="r">
              <a:spcBef>
                <a:spcPts val="0"/>
              </a:spcBef>
              <a:buNone/>
              <a:defRPr/>
            </a:lvl2pPr>
            <a:lvl3pPr marL="0" lvl="2" indent="0" algn="r">
              <a:spcBef>
                <a:spcPts val="0"/>
              </a:spcBef>
              <a:buNone/>
              <a:defRPr/>
            </a:lvl3pPr>
            <a:lvl4pPr marL="0" lvl="3" indent="0" algn="r">
              <a:spcBef>
                <a:spcPts val="0"/>
              </a:spcBef>
              <a:buNone/>
              <a:defRPr/>
            </a:lvl4pPr>
            <a:lvl5pPr marL="0" lvl="4" indent="0" algn="r">
              <a:spcBef>
                <a:spcPts val="0"/>
              </a:spcBef>
              <a:buNone/>
              <a:defRPr/>
            </a:lvl5pPr>
            <a:lvl6pPr marL="0" lvl="5" indent="0" algn="r">
              <a:spcBef>
                <a:spcPts val="0"/>
              </a:spcBef>
              <a:buNone/>
              <a:defRPr/>
            </a:lvl6pPr>
            <a:lvl7pPr marL="0" lvl="6" indent="0" algn="r">
              <a:spcBef>
                <a:spcPts val="0"/>
              </a:spcBef>
              <a:buNone/>
              <a:defRPr/>
            </a:lvl7pPr>
            <a:lvl8pPr marL="0" lvl="7" indent="0" algn="r">
              <a:spcBef>
                <a:spcPts val="0"/>
              </a:spcBef>
              <a:buNone/>
              <a:defRPr/>
            </a:lvl8pPr>
            <a:lvl9pPr marL="0" lvl="8" indent="0" algn="r">
              <a:spcBef>
                <a:spcPts val="0"/>
              </a:spcBef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sr-Cyrl-RS"/>
              <a:pPr marL="0" lvl="0" indent="0" algn="r" rtl="0">
                <a:spcBef>
                  <a:spcPts val="0"/>
                </a:spcBef>
                <a:spcAft>
                  <a:spcPts val="0"/>
                </a:spcAft>
                <a:buNone/>
              </a:pPr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Content with Caption" type="objTx">
  <p:cSld name="OBJECT_WITH_CAPTION_TEXT">
    <p:spTree>
      <p:nvGrpSpPr>
        <p:cNvPr id="1" name="Shape 5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5" name="Google Shape;55;p22"/>
          <p:cNvSpPr txBox="1"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rm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Calibri"/>
              <a:buNone/>
              <a:defRPr sz="2000" b="1"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56" name="Google Shape;56;p22"/>
          <p:cNvSpPr txBox="1">
            <a:spLocks noGrp="1"/>
          </p:cNvSpPr>
          <p:nvPr>
            <p:ph type="body" idx="1"/>
          </p:nvPr>
        </p:nvSpPr>
        <p:spPr>
          <a:xfrm>
            <a:off x="3575050" y="273050"/>
            <a:ext cx="5111750" cy="585311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431800" algn="l">
              <a:spcBef>
                <a:spcPts val="640"/>
              </a:spcBef>
              <a:spcAft>
                <a:spcPts val="0"/>
              </a:spcAft>
              <a:buClr>
                <a:schemeClr val="dk1"/>
              </a:buClr>
              <a:buSzPts val="3200"/>
              <a:buChar char="•"/>
              <a:defRPr sz="3200"/>
            </a:lvl1pPr>
            <a:lvl2pPr marL="914400" lvl="1" indent="-406400" algn="l">
              <a:spcBef>
                <a:spcPts val="560"/>
              </a:spcBef>
              <a:spcAft>
                <a:spcPts val="0"/>
              </a:spcAft>
              <a:buClr>
                <a:schemeClr val="dk1"/>
              </a:buClr>
              <a:buSzPts val="2800"/>
              <a:buChar char="–"/>
              <a:defRPr sz="2800"/>
            </a:lvl2pPr>
            <a:lvl3pPr marL="1371600" lvl="2" indent="-381000" algn="l">
              <a:spcBef>
                <a:spcPts val="480"/>
              </a:spcBef>
              <a:spcAft>
                <a:spcPts val="0"/>
              </a:spcAft>
              <a:buClr>
                <a:schemeClr val="dk1"/>
              </a:buClr>
              <a:buSzPts val="2400"/>
              <a:buChar char="•"/>
              <a:defRPr sz="2400"/>
            </a:lvl3pPr>
            <a:lvl4pPr marL="1828800" lvl="3" indent="-355600" algn="l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Char char="–"/>
              <a:defRPr sz="2000"/>
            </a:lvl4pPr>
            <a:lvl5pPr marL="2286000" lvl="4" indent="-355600" algn="l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Char char="»"/>
              <a:defRPr sz="2000"/>
            </a:lvl5pPr>
            <a:lvl6pPr marL="2743200" lvl="5" indent="-355600" algn="l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6pPr>
            <a:lvl7pPr marL="3200400" lvl="6" indent="-355600" algn="l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7pPr>
            <a:lvl8pPr marL="3657600" lvl="7" indent="-355600" algn="l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8pPr>
            <a:lvl9pPr marL="4114800" lvl="8" indent="-355600" algn="l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9pPr>
          </a:lstStyle>
          <a:p>
            <a:endParaRPr/>
          </a:p>
        </p:txBody>
      </p:sp>
      <p:sp>
        <p:nvSpPr>
          <p:cNvPr id="57" name="Google Shape;57;p22"/>
          <p:cNvSpPr txBox="1">
            <a:spLocks noGrp="1"/>
          </p:cNvSpPr>
          <p:nvPr>
            <p:ph type="body" idx="2"/>
          </p:nvPr>
        </p:nvSpPr>
        <p:spPr>
          <a:xfrm>
            <a:off x="457200" y="1435100"/>
            <a:ext cx="3008313" cy="469106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228600" algn="l">
              <a:spcBef>
                <a:spcPts val="280"/>
              </a:spcBef>
              <a:spcAft>
                <a:spcPts val="0"/>
              </a:spcAft>
              <a:buClr>
                <a:schemeClr val="dk1"/>
              </a:buClr>
              <a:buSzPts val="1400"/>
              <a:buNone/>
              <a:defRPr sz="1400"/>
            </a:lvl1pPr>
            <a:lvl2pPr marL="914400" lvl="1" indent="-228600" algn="l">
              <a:spcBef>
                <a:spcPts val="240"/>
              </a:spcBef>
              <a:spcAft>
                <a:spcPts val="0"/>
              </a:spcAft>
              <a:buClr>
                <a:schemeClr val="dk1"/>
              </a:buClr>
              <a:buSzPts val="1200"/>
              <a:buNone/>
              <a:defRPr sz="1200"/>
            </a:lvl2pPr>
            <a:lvl3pPr marL="1371600" lvl="2" indent="-228600" algn="l">
              <a:spcBef>
                <a:spcPts val="2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3pPr>
            <a:lvl4pPr marL="1828800" lvl="3" indent="-228600" algn="l">
              <a:spcBef>
                <a:spcPts val="180"/>
              </a:spcBef>
              <a:spcAft>
                <a:spcPts val="0"/>
              </a:spcAft>
              <a:buClr>
                <a:schemeClr val="dk1"/>
              </a:buClr>
              <a:buSzPts val="900"/>
              <a:buNone/>
              <a:defRPr sz="900"/>
            </a:lvl4pPr>
            <a:lvl5pPr marL="2286000" lvl="4" indent="-228600" algn="l">
              <a:spcBef>
                <a:spcPts val="180"/>
              </a:spcBef>
              <a:spcAft>
                <a:spcPts val="0"/>
              </a:spcAft>
              <a:buClr>
                <a:schemeClr val="dk1"/>
              </a:buClr>
              <a:buSzPts val="900"/>
              <a:buNone/>
              <a:defRPr sz="900"/>
            </a:lvl5pPr>
            <a:lvl6pPr marL="2743200" lvl="5" indent="-228600" algn="l">
              <a:spcBef>
                <a:spcPts val="180"/>
              </a:spcBef>
              <a:spcAft>
                <a:spcPts val="0"/>
              </a:spcAft>
              <a:buClr>
                <a:schemeClr val="dk1"/>
              </a:buClr>
              <a:buSzPts val="900"/>
              <a:buNone/>
              <a:defRPr sz="900"/>
            </a:lvl6pPr>
            <a:lvl7pPr marL="3200400" lvl="6" indent="-228600" algn="l">
              <a:spcBef>
                <a:spcPts val="180"/>
              </a:spcBef>
              <a:spcAft>
                <a:spcPts val="0"/>
              </a:spcAft>
              <a:buClr>
                <a:schemeClr val="dk1"/>
              </a:buClr>
              <a:buSzPts val="900"/>
              <a:buNone/>
              <a:defRPr sz="900"/>
            </a:lvl7pPr>
            <a:lvl8pPr marL="3657600" lvl="7" indent="-228600" algn="l">
              <a:spcBef>
                <a:spcPts val="180"/>
              </a:spcBef>
              <a:spcAft>
                <a:spcPts val="0"/>
              </a:spcAft>
              <a:buClr>
                <a:schemeClr val="dk1"/>
              </a:buClr>
              <a:buSzPts val="900"/>
              <a:buNone/>
              <a:defRPr sz="900"/>
            </a:lvl8pPr>
            <a:lvl9pPr marL="4114800" lvl="8" indent="-228600" algn="l">
              <a:spcBef>
                <a:spcPts val="180"/>
              </a:spcBef>
              <a:spcAft>
                <a:spcPts val="0"/>
              </a:spcAft>
              <a:buClr>
                <a:schemeClr val="dk1"/>
              </a:buClr>
              <a:buSzPts val="900"/>
              <a:buNone/>
              <a:defRPr sz="900"/>
            </a:lvl9pPr>
          </a:lstStyle>
          <a:p>
            <a:endParaRPr/>
          </a:p>
        </p:txBody>
      </p:sp>
      <p:sp>
        <p:nvSpPr>
          <p:cNvPr id="58" name="Google Shape;58;p22"/>
          <p:cNvSpPr txBox="1">
            <a:spLocks noGrp="1"/>
          </p:cNvSpPr>
          <p:nvPr>
            <p:ph type="dt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59" name="Google Shape;59;p22"/>
          <p:cNvSpPr txBox="1">
            <a:spLocks noGrp="1"/>
          </p:cNvSpPr>
          <p:nvPr>
            <p:ph type="ftr" idx="11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60" name="Google Shape;60;p22"/>
          <p:cNvSpPr txBox="1">
            <a:spLocks noGrp="1"/>
          </p:cNvSpPr>
          <p:nvPr>
            <p:ph type="sldNum" idx="12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lvl="0" indent="0" algn="r">
              <a:spcBef>
                <a:spcPts val="0"/>
              </a:spcBef>
              <a:buNone/>
              <a:defRPr/>
            </a:lvl1pPr>
            <a:lvl2pPr marL="0" lvl="1" indent="0" algn="r">
              <a:spcBef>
                <a:spcPts val="0"/>
              </a:spcBef>
              <a:buNone/>
              <a:defRPr/>
            </a:lvl2pPr>
            <a:lvl3pPr marL="0" lvl="2" indent="0" algn="r">
              <a:spcBef>
                <a:spcPts val="0"/>
              </a:spcBef>
              <a:buNone/>
              <a:defRPr/>
            </a:lvl3pPr>
            <a:lvl4pPr marL="0" lvl="3" indent="0" algn="r">
              <a:spcBef>
                <a:spcPts val="0"/>
              </a:spcBef>
              <a:buNone/>
              <a:defRPr/>
            </a:lvl4pPr>
            <a:lvl5pPr marL="0" lvl="4" indent="0" algn="r">
              <a:spcBef>
                <a:spcPts val="0"/>
              </a:spcBef>
              <a:buNone/>
              <a:defRPr/>
            </a:lvl5pPr>
            <a:lvl6pPr marL="0" lvl="5" indent="0" algn="r">
              <a:spcBef>
                <a:spcPts val="0"/>
              </a:spcBef>
              <a:buNone/>
              <a:defRPr/>
            </a:lvl6pPr>
            <a:lvl7pPr marL="0" lvl="6" indent="0" algn="r">
              <a:spcBef>
                <a:spcPts val="0"/>
              </a:spcBef>
              <a:buNone/>
              <a:defRPr/>
            </a:lvl7pPr>
            <a:lvl8pPr marL="0" lvl="7" indent="0" algn="r">
              <a:spcBef>
                <a:spcPts val="0"/>
              </a:spcBef>
              <a:buNone/>
              <a:defRPr/>
            </a:lvl8pPr>
            <a:lvl9pPr marL="0" lvl="8" indent="0" algn="r">
              <a:spcBef>
                <a:spcPts val="0"/>
              </a:spcBef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sr-Cyrl-RS"/>
              <a:pPr marL="0" lvl="0" indent="0" algn="r" rtl="0">
                <a:spcBef>
                  <a:spcPts val="0"/>
                </a:spcBef>
                <a:spcAft>
                  <a:spcPts val="0"/>
                </a:spcAft>
                <a:buNone/>
              </a:pPr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Picture with Caption" type="picTx">
  <p:cSld name="PICTURE_WITH_CAPTION_TEXT">
    <p:spTree>
      <p:nvGrpSpPr>
        <p:cNvPr id="1" name="Shape 6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2" name="Google Shape;62;p23"/>
          <p:cNvSpPr txBox="1"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rm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Calibri"/>
              <a:buNone/>
              <a:defRPr sz="2000" b="1"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63" name="Google Shape;63;p23"/>
          <p:cNvSpPr>
            <a:spLocks noGrp="1"/>
          </p:cNvSpPr>
          <p:nvPr>
            <p:ph type="pic" idx="2"/>
          </p:nvPr>
        </p:nvSpPr>
        <p:spPr>
          <a:xfrm>
            <a:off x="1792288" y="612775"/>
            <a:ext cx="5486400" cy="4114800"/>
          </a:xfrm>
          <a:prstGeom prst="rect">
            <a:avLst/>
          </a:prstGeom>
          <a:noFill/>
          <a:ln>
            <a:noFill/>
          </a:ln>
        </p:spPr>
      </p:sp>
      <p:sp>
        <p:nvSpPr>
          <p:cNvPr id="64" name="Google Shape;64;p23"/>
          <p:cNvSpPr txBox="1">
            <a:spLocks noGrp="1"/>
          </p:cNvSpPr>
          <p:nvPr>
            <p:ph type="body" idx="1"/>
          </p:nvPr>
        </p:nvSpPr>
        <p:spPr>
          <a:xfrm>
            <a:off x="1792288" y="5367338"/>
            <a:ext cx="5486400" cy="80486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228600" algn="l">
              <a:spcBef>
                <a:spcPts val="280"/>
              </a:spcBef>
              <a:spcAft>
                <a:spcPts val="0"/>
              </a:spcAft>
              <a:buClr>
                <a:schemeClr val="dk1"/>
              </a:buClr>
              <a:buSzPts val="1400"/>
              <a:buNone/>
              <a:defRPr sz="1400"/>
            </a:lvl1pPr>
            <a:lvl2pPr marL="914400" lvl="1" indent="-228600" algn="l">
              <a:spcBef>
                <a:spcPts val="240"/>
              </a:spcBef>
              <a:spcAft>
                <a:spcPts val="0"/>
              </a:spcAft>
              <a:buClr>
                <a:schemeClr val="dk1"/>
              </a:buClr>
              <a:buSzPts val="1200"/>
              <a:buNone/>
              <a:defRPr sz="1200"/>
            </a:lvl2pPr>
            <a:lvl3pPr marL="1371600" lvl="2" indent="-228600" algn="l">
              <a:spcBef>
                <a:spcPts val="2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3pPr>
            <a:lvl4pPr marL="1828800" lvl="3" indent="-228600" algn="l">
              <a:spcBef>
                <a:spcPts val="180"/>
              </a:spcBef>
              <a:spcAft>
                <a:spcPts val="0"/>
              </a:spcAft>
              <a:buClr>
                <a:schemeClr val="dk1"/>
              </a:buClr>
              <a:buSzPts val="900"/>
              <a:buNone/>
              <a:defRPr sz="900"/>
            </a:lvl4pPr>
            <a:lvl5pPr marL="2286000" lvl="4" indent="-228600" algn="l">
              <a:spcBef>
                <a:spcPts val="180"/>
              </a:spcBef>
              <a:spcAft>
                <a:spcPts val="0"/>
              </a:spcAft>
              <a:buClr>
                <a:schemeClr val="dk1"/>
              </a:buClr>
              <a:buSzPts val="900"/>
              <a:buNone/>
              <a:defRPr sz="900"/>
            </a:lvl5pPr>
            <a:lvl6pPr marL="2743200" lvl="5" indent="-228600" algn="l">
              <a:spcBef>
                <a:spcPts val="180"/>
              </a:spcBef>
              <a:spcAft>
                <a:spcPts val="0"/>
              </a:spcAft>
              <a:buClr>
                <a:schemeClr val="dk1"/>
              </a:buClr>
              <a:buSzPts val="900"/>
              <a:buNone/>
              <a:defRPr sz="900"/>
            </a:lvl6pPr>
            <a:lvl7pPr marL="3200400" lvl="6" indent="-228600" algn="l">
              <a:spcBef>
                <a:spcPts val="180"/>
              </a:spcBef>
              <a:spcAft>
                <a:spcPts val="0"/>
              </a:spcAft>
              <a:buClr>
                <a:schemeClr val="dk1"/>
              </a:buClr>
              <a:buSzPts val="900"/>
              <a:buNone/>
              <a:defRPr sz="900"/>
            </a:lvl7pPr>
            <a:lvl8pPr marL="3657600" lvl="7" indent="-228600" algn="l">
              <a:spcBef>
                <a:spcPts val="180"/>
              </a:spcBef>
              <a:spcAft>
                <a:spcPts val="0"/>
              </a:spcAft>
              <a:buClr>
                <a:schemeClr val="dk1"/>
              </a:buClr>
              <a:buSzPts val="900"/>
              <a:buNone/>
              <a:defRPr sz="900"/>
            </a:lvl8pPr>
            <a:lvl9pPr marL="4114800" lvl="8" indent="-228600" algn="l">
              <a:spcBef>
                <a:spcPts val="180"/>
              </a:spcBef>
              <a:spcAft>
                <a:spcPts val="0"/>
              </a:spcAft>
              <a:buClr>
                <a:schemeClr val="dk1"/>
              </a:buClr>
              <a:buSzPts val="900"/>
              <a:buNone/>
              <a:defRPr sz="900"/>
            </a:lvl9pPr>
          </a:lstStyle>
          <a:p>
            <a:endParaRPr/>
          </a:p>
        </p:txBody>
      </p:sp>
      <p:sp>
        <p:nvSpPr>
          <p:cNvPr id="65" name="Google Shape;65;p23"/>
          <p:cNvSpPr txBox="1">
            <a:spLocks noGrp="1"/>
          </p:cNvSpPr>
          <p:nvPr>
            <p:ph type="dt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66" name="Google Shape;66;p23"/>
          <p:cNvSpPr txBox="1">
            <a:spLocks noGrp="1"/>
          </p:cNvSpPr>
          <p:nvPr>
            <p:ph type="ftr" idx="11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67" name="Google Shape;67;p23"/>
          <p:cNvSpPr txBox="1">
            <a:spLocks noGrp="1"/>
          </p:cNvSpPr>
          <p:nvPr>
            <p:ph type="sldNum" idx="12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lvl="0" indent="0" algn="r">
              <a:spcBef>
                <a:spcPts val="0"/>
              </a:spcBef>
              <a:buNone/>
              <a:defRPr/>
            </a:lvl1pPr>
            <a:lvl2pPr marL="0" lvl="1" indent="0" algn="r">
              <a:spcBef>
                <a:spcPts val="0"/>
              </a:spcBef>
              <a:buNone/>
              <a:defRPr/>
            </a:lvl2pPr>
            <a:lvl3pPr marL="0" lvl="2" indent="0" algn="r">
              <a:spcBef>
                <a:spcPts val="0"/>
              </a:spcBef>
              <a:buNone/>
              <a:defRPr/>
            </a:lvl3pPr>
            <a:lvl4pPr marL="0" lvl="3" indent="0" algn="r">
              <a:spcBef>
                <a:spcPts val="0"/>
              </a:spcBef>
              <a:buNone/>
              <a:defRPr/>
            </a:lvl4pPr>
            <a:lvl5pPr marL="0" lvl="4" indent="0" algn="r">
              <a:spcBef>
                <a:spcPts val="0"/>
              </a:spcBef>
              <a:buNone/>
              <a:defRPr/>
            </a:lvl5pPr>
            <a:lvl6pPr marL="0" lvl="5" indent="0" algn="r">
              <a:spcBef>
                <a:spcPts val="0"/>
              </a:spcBef>
              <a:buNone/>
              <a:defRPr/>
            </a:lvl6pPr>
            <a:lvl7pPr marL="0" lvl="6" indent="0" algn="r">
              <a:spcBef>
                <a:spcPts val="0"/>
              </a:spcBef>
              <a:buNone/>
              <a:defRPr/>
            </a:lvl7pPr>
            <a:lvl8pPr marL="0" lvl="7" indent="0" algn="r">
              <a:spcBef>
                <a:spcPts val="0"/>
              </a:spcBef>
              <a:buNone/>
              <a:defRPr/>
            </a:lvl8pPr>
            <a:lvl9pPr marL="0" lvl="8" indent="0" algn="r">
              <a:spcBef>
                <a:spcPts val="0"/>
              </a:spcBef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sr-Cyrl-RS"/>
              <a:pPr marL="0" lvl="0" indent="0" algn="r" rtl="0">
                <a:spcBef>
                  <a:spcPts val="0"/>
                </a:spcBef>
                <a:spcAft>
                  <a:spcPts val="0"/>
                </a:spcAft>
                <a:buNone/>
              </a:pPr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and Vertical Text" type="vertTx">
  <p:cSld name="VERTICAL_TEXT">
    <p:spTree>
      <p:nvGrpSpPr>
        <p:cNvPr id="1" name="Shape 6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9" name="Google Shape;69;p24"/>
          <p:cNvSpPr txBox="1"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70" name="Google Shape;70;p24"/>
          <p:cNvSpPr txBox="1">
            <a:spLocks noGrp="1"/>
          </p:cNvSpPr>
          <p:nvPr>
            <p:ph type="body" idx="1"/>
          </p:nvPr>
        </p:nvSpPr>
        <p:spPr>
          <a:xfrm rot="5400000">
            <a:off x="2309019" y="-251618"/>
            <a:ext cx="4525963" cy="8229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marL="914400" lvl="1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–"/>
              <a:defRPr/>
            </a:lvl2pPr>
            <a:lvl3pPr marL="1371600" lvl="2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marL="1828800" lvl="3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–"/>
              <a:defRPr/>
            </a:lvl4pPr>
            <a:lvl5pPr marL="2286000" lvl="4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»"/>
              <a:defRPr/>
            </a:lvl5pPr>
            <a:lvl6pPr marL="2743200" lvl="5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71" name="Google Shape;71;p24"/>
          <p:cNvSpPr txBox="1">
            <a:spLocks noGrp="1"/>
          </p:cNvSpPr>
          <p:nvPr>
            <p:ph type="dt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72" name="Google Shape;72;p24"/>
          <p:cNvSpPr txBox="1">
            <a:spLocks noGrp="1"/>
          </p:cNvSpPr>
          <p:nvPr>
            <p:ph type="ftr" idx="11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73" name="Google Shape;73;p24"/>
          <p:cNvSpPr txBox="1">
            <a:spLocks noGrp="1"/>
          </p:cNvSpPr>
          <p:nvPr>
            <p:ph type="sldNum" idx="12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lvl="0" indent="0" algn="r">
              <a:spcBef>
                <a:spcPts val="0"/>
              </a:spcBef>
              <a:buNone/>
              <a:defRPr/>
            </a:lvl1pPr>
            <a:lvl2pPr marL="0" lvl="1" indent="0" algn="r">
              <a:spcBef>
                <a:spcPts val="0"/>
              </a:spcBef>
              <a:buNone/>
              <a:defRPr/>
            </a:lvl2pPr>
            <a:lvl3pPr marL="0" lvl="2" indent="0" algn="r">
              <a:spcBef>
                <a:spcPts val="0"/>
              </a:spcBef>
              <a:buNone/>
              <a:defRPr/>
            </a:lvl3pPr>
            <a:lvl4pPr marL="0" lvl="3" indent="0" algn="r">
              <a:spcBef>
                <a:spcPts val="0"/>
              </a:spcBef>
              <a:buNone/>
              <a:defRPr/>
            </a:lvl4pPr>
            <a:lvl5pPr marL="0" lvl="4" indent="0" algn="r">
              <a:spcBef>
                <a:spcPts val="0"/>
              </a:spcBef>
              <a:buNone/>
              <a:defRPr/>
            </a:lvl5pPr>
            <a:lvl6pPr marL="0" lvl="5" indent="0" algn="r">
              <a:spcBef>
                <a:spcPts val="0"/>
              </a:spcBef>
              <a:buNone/>
              <a:defRPr/>
            </a:lvl6pPr>
            <a:lvl7pPr marL="0" lvl="6" indent="0" algn="r">
              <a:spcBef>
                <a:spcPts val="0"/>
              </a:spcBef>
              <a:buNone/>
              <a:defRPr/>
            </a:lvl7pPr>
            <a:lvl8pPr marL="0" lvl="7" indent="0" algn="r">
              <a:spcBef>
                <a:spcPts val="0"/>
              </a:spcBef>
              <a:buNone/>
              <a:defRPr/>
            </a:lvl8pPr>
            <a:lvl9pPr marL="0" lvl="8" indent="0" algn="r">
              <a:spcBef>
                <a:spcPts val="0"/>
              </a:spcBef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sr-Cyrl-RS"/>
              <a:pPr marL="0" lvl="0" indent="0" algn="r" rtl="0">
                <a:spcBef>
                  <a:spcPts val="0"/>
                </a:spcBef>
                <a:spcAft>
                  <a:spcPts val="0"/>
                </a:spcAft>
                <a:buNone/>
              </a:pPr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Vertical Title and Text" type="vertTitleAndTx">
  <p:cSld name="VERTICAL_TITLE_AND_VERTICAL_TEXT">
    <p:spTree>
      <p:nvGrpSpPr>
        <p:cNvPr id="1" name="Shape 7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5" name="Google Shape;75;p25"/>
          <p:cNvSpPr txBox="1">
            <a:spLocks noGrp="1"/>
          </p:cNvSpPr>
          <p:nvPr>
            <p:ph type="title"/>
          </p:nvPr>
        </p:nvSpPr>
        <p:spPr>
          <a:xfrm rot="5400000">
            <a:off x="4732338" y="2171701"/>
            <a:ext cx="5851525" cy="2057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76" name="Google Shape;76;p25"/>
          <p:cNvSpPr txBox="1">
            <a:spLocks noGrp="1"/>
          </p:cNvSpPr>
          <p:nvPr>
            <p:ph type="body" idx="1"/>
          </p:nvPr>
        </p:nvSpPr>
        <p:spPr>
          <a:xfrm rot="5400000">
            <a:off x="541338" y="190500"/>
            <a:ext cx="5851525" cy="6019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marL="914400" lvl="1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–"/>
              <a:defRPr/>
            </a:lvl2pPr>
            <a:lvl3pPr marL="1371600" lvl="2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marL="1828800" lvl="3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–"/>
              <a:defRPr/>
            </a:lvl4pPr>
            <a:lvl5pPr marL="2286000" lvl="4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»"/>
              <a:defRPr/>
            </a:lvl5pPr>
            <a:lvl6pPr marL="2743200" lvl="5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77" name="Google Shape;77;p25"/>
          <p:cNvSpPr txBox="1">
            <a:spLocks noGrp="1"/>
          </p:cNvSpPr>
          <p:nvPr>
            <p:ph type="dt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78" name="Google Shape;78;p25"/>
          <p:cNvSpPr txBox="1">
            <a:spLocks noGrp="1"/>
          </p:cNvSpPr>
          <p:nvPr>
            <p:ph type="ftr" idx="11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79" name="Google Shape;79;p25"/>
          <p:cNvSpPr txBox="1">
            <a:spLocks noGrp="1"/>
          </p:cNvSpPr>
          <p:nvPr>
            <p:ph type="sldNum" idx="12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lvl="0" indent="0" algn="r">
              <a:spcBef>
                <a:spcPts val="0"/>
              </a:spcBef>
              <a:buNone/>
              <a:defRPr/>
            </a:lvl1pPr>
            <a:lvl2pPr marL="0" lvl="1" indent="0" algn="r">
              <a:spcBef>
                <a:spcPts val="0"/>
              </a:spcBef>
              <a:buNone/>
              <a:defRPr/>
            </a:lvl2pPr>
            <a:lvl3pPr marL="0" lvl="2" indent="0" algn="r">
              <a:spcBef>
                <a:spcPts val="0"/>
              </a:spcBef>
              <a:buNone/>
              <a:defRPr/>
            </a:lvl3pPr>
            <a:lvl4pPr marL="0" lvl="3" indent="0" algn="r">
              <a:spcBef>
                <a:spcPts val="0"/>
              </a:spcBef>
              <a:buNone/>
              <a:defRPr/>
            </a:lvl4pPr>
            <a:lvl5pPr marL="0" lvl="4" indent="0" algn="r">
              <a:spcBef>
                <a:spcPts val="0"/>
              </a:spcBef>
              <a:buNone/>
              <a:defRPr/>
            </a:lvl5pPr>
            <a:lvl6pPr marL="0" lvl="5" indent="0" algn="r">
              <a:spcBef>
                <a:spcPts val="0"/>
              </a:spcBef>
              <a:buNone/>
              <a:defRPr/>
            </a:lvl6pPr>
            <a:lvl7pPr marL="0" lvl="6" indent="0" algn="r">
              <a:spcBef>
                <a:spcPts val="0"/>
              </a:spcBef>
              <a:buNone/>
              <a:defRPr/>
            </a:lvl7pPr>
            <a:lvl8pPr marL="0" lvl="7" indent="0" algn="r">
              <a:spcBef>
                <a:spcPts val="0"/>
              </a:spcBef>
              <a:buNone/>
              <a:defRPr/>
            </a:lvl8pPr>
            <a:lvl9pPr marL="0" lvl="8" indent="0" algn="r">
              <a:spcBef>
                <a:spcPts val="0"/>
              </a:spcBef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sr-Cyrl-RS"/>
              <a:pPr marL="0" lvl="0" indent="0" algn="r" rtl="0">
                <a:spcBef>
                  <a:spcPts val="0"/>
                </a:spcBef>
                <a:spcAft>
                  <a:spcPts val="0"/>
                </a:spcAft>
                <a:buNone/>
              </a:pPr>
              <a:t>‹#›</a:t>
            </a:fld>
            <a:endParaRPr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FBEAC7"/>
            </a:gs>
            <a:gs pos="17999">
              <a:srgbClr val="FEE7F2"/>
            </a:gs>
            <a:gs pos="36000">
              <a:srgbClr val="FAC77D"/>
            </a:gs>
            <a:gs pos="61000">
              <a:srgbClr val="FBA97D"/>
            </a:gs>
            <a:gs pos="82001">
              <a:srgbClr val="FBD49C"/>
            </a:gs>
            <a:gs pos="100000">
              <a:srgbClr val="FEE7F2"/>
            </a:gs>
          </a:gsLst>
          <a:lin ang="5400000" scaled="0"/>
        </a:gradFill>
        <a:effectLst/>
      </p:bgPr>
    </p:bg>
    <p:spTree>
      <p:nvGrpSpPr>
        <p:cNvPr id="1" name="Shape 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Google Shape;6;p14"/>
          <p:cNvSpPr txBox="1"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>
            <a:lvl1pPr marR="0" lvl="0" algn="ctr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400"/>
              <a:buFont typeface="Calibri"/>
              <a:buNone/>
              <a:defRPr sz="44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9pPr>
          </a:lstStyle>
          <a:p>
            <a:endParaRPr/>
          </a:p>
        </p:txBody>
      </p:sp>
      <p:sp>
        <p:nvSpPr>
          <p:cNvPr id="7" name="Google Shape;7;p14"/>
          <p:cNvSpPr txBox="1"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marR="0" lvl="0" indent="-431800" algn="l" rtl="0">
              <a:spcBef>
                <a:spcPts val="640"/>
              </a:spcBef>
              <a:spcAft>
                <a:spcPts val="0"/>
              </a:spcAft>
              <a:buClr>
                <a:schemeClr val="dk1"/>
              </a:buClr>
              <a:buSzPts val="3200"/>
              <a:buFont typeface="Arial"/>
              <a:buChar char="•"/>
              <a:defRPr sz="3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914400" marR="0" lvl="1" indent="-406400" algn="l" rtl="0">
              <a:spcBef>
                <a:spcPts val="56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Arial"/>
              <a:buChar char="–"/>
              <a:defRPr sz="2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1371600" marR="0" lvl="2" indent="-381000" algn="l" rtl="0">
              <a:spcBef>
                <a:spcPts val="48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Arial"/>
              <a:buChar char="•"/>
              <a:defRPr sz="24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1828800" marR="0" lvl="3" indent="-355600" algn="l" rtl="0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–"/>
              <a:defRPr sz="20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2286000" marR="0" lvl="4" indent="-355600" algn="l" rtl="0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»"/>
              <a:defRPr sz="20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2743200" marR="0" lvl="5" indent="-355600" algn="l" rtl="0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•"/>
              <a:defRPr sz="20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3200400" marR="0" lvl="6" indent="-355600" algn="l" rtl="0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•"/>
              <a:defRPr sz="20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3657600" marR="0" lvl="7" indent="-355600" algn="l" rtl="0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•"/>
              <a:defRPr sz="20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4114800" marR="0" lvl="8" indent="-355600" algn="l" rtl="0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•"/>
              <a:defRPr sz="20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8" name="Google Shape;8;p14"/>
          <p:cNvSpPr txBox="1">
            <a:spLocks noGrp="1"/>
          </p:cNvSpPr>
          <p:nvPr>
            <p:ph type="dt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R="0" lvl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R="0" lvl="2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R="0" lvl="3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R="0" lvl="4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R="0" lvl="5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R="0" lvl="6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R="0" lvl="7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R="0" lvl="8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9" name="Google Shape;9;p14"/>
          <p:cNvSpPr txBox="1">
            <a:spLocks noGrp="1"/>
          </p:cNvSpPr>
          <p:nvPr>
            <p:ph type="ftr" idx="11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R="0" lvl="0" algn="ctr" rtl="0">
              <a:spcBef>
                <a:spcPts val="0"/>
              </a:spcBef>
              <a:spcAft>
                <a:spcPts val="0"/>
              </a:spcAft>
              <a:buSzPts val="1400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R="0" lvl="2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R="0" lvl="3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R="0" lvl="4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R="0" lvl="5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R="0" lvl="6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R="0" lvl="7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R="0" lvl="8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10" name="Google Shape;10;p14"/>
          <p:cNvSpPr txBox="1">
            <a:spLocks noGrp="1"/>
          </p:cNvSpPr>
          <p:nvPr>
            <p:ph type="sldNum" idx="12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marR="0" lvl="0" indent="0" algn="r" rtl="0">
              <a:spcBef>
                <a:spcPts val="0"/>
              </a:spcBef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0" marR="0" lvl="1" indent="0" algn="r" rtl="0">
              <a:spcBef>
                <a:spcPts val="0"/>
              </a:spcBef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0" marR="0" lvl="2" indent="0" algn="r" rtl="0">
              <a:spcBef>
                <a:spcPts val="0"/>
              </a:spcBef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0" marR="0" lvl="3" indent="0" algn="r" rtl="0">
              <a:spcBef>
                <a:spcPts val="0"/>
              </a:spcBef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0" marR="0" lvl="4" indent="0" algn="r" rtl="0">
              <a:spcBef>
                <a:spcPts val="0"/>
              </a:spcBef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0" marR="0" lvl="5" indent="0" algn="r" rtl="0">
              <a:spcBef>
                <a:spcPts val="0"/>
              </a:spcBef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0" marR="0" lvl="6" indent="0" algn="r" rtl="0">
              <a:spcBef>
                <a:spcPts val="0"/>
              </a:spcBef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0" marR="0" lvl="7" indent="0" algn="r" rtl="0">
              <a:spcBef>
                <a:spcPts val="0"/>
              </a:spcBef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0" marR="0" lvl="8" indent="0" algn="r" rtl="0">
              <a:spcBef>
                <a:spcPts val="0"/>
              </a:spcBef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sr-Cyrl-RS"/>
              <a:pPr marL="0" lvl="0" indent="0" algn="r" rtl="0">
                <a:spcBef>
                  <a:spcPts val="0"/>
                </a:spcBef>
                <a:spcAft>
                  <a:spcPts val="0"/>
                </a:spcAft>
                <a:buNone/>
              </a:pPr>
              <a:t>‹#›</a:t>
            </a:fld>
            <a:endParaRPr/>
          </a:p>
        </p:txBody>
      </p:sp>
    </p:spTree>
  </p:cSld>
  <p:clrMap bg1="lt1" tx1="dk1" bg2="dk2" tx2="lt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hf sldNum="0" hdr="0" ftr="0" dt="0"/>
  <p:txStyles>
    <p:title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titleStyle>
    <p:body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bodyStyle>
    <p:other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.pn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eg"/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jpeg"/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jpeg"/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png"/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pn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png"/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8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4" name="Google Shape;84;p1"/>
          <p:cNvSpPr txBox="1">
            <a:spLocks noGrp="1"/>
          </p:cNvSpPr>
          <p:nvPr>
            <p:ph type="ctrTitle"/>
          </p:nvPr>
        </p:nvSpPr>
        <p:spPr>
          <a:xfrm>
            <a:off x="714348" y="857232"/>
            <a:ext cx="7772400" cy="14700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Clr>
                <a:srgbClr val="E36C09"/>
              </a:buClr>
              <a:buSzPts val="4400"/>
              <a:buFont typeface="Times New Roman"/>
              <a:buNone/>
            </a:pPr>
            <a:r>
              <a:rPr lang="sr-Cyrl-RS" b="1">
                <a:solidFill>
                  <a:srgbClr val="E36C09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Билтен вртића “Бисери”</a:t>
            </a:r>
            <a:endParaRPr b="1">
              <a:solidFill>
                <a:srgbClr val="E36C09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85" name="Google Shape;85;p1"/>
          <p:cNvSpPr txBox="1">
            <a:spLocks noGrp="1"/>
          </p:cNvSpPr>
          <p:nvPr>
            <p:ph type="subTitle" idx="1"/>
          </p:nvPr>
        </p:nvSpPr>
        <p:spPr>
          <a:xfrm>
            <a:off x="1357290" y="5857892"/>
            <a:ext cx="6400800" cy="1752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Clr>
                <a:srgbClr val="E36C09"/>
              </a:buClr>
              <a:buSzPts val="3200"/>
              <a:buNone/>
            </a:pPr>
            <a:r>
              <a:rPr lang="sr-Cyrl-RS" dirty="0">
                <a:solidFill>
                  <a:srgbClr val="E36C09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Јануар 2026. године</a:t>
            </a:r>
            <a:endParaRPr dirty="0">
              <a:solidFill>
                <a:srgbClr val="E36C09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86" name="Google Shape;86;p1"/>
          <p:cNvSpPr/>
          <p:nvPr/>
        </p:nvSpPr>
        <p:spPr>
          <a:xfrm>
            <a:off x="571472" y="2214554"/>
            <a:ext cx="8286808" cy="3637571"/>
          </a:xfrm>
          <a:custGeom>
            <a:avLst/>
            <a:gdLst/>
            <a:ahLst/>
            <a:cxnLst/>
            <a:rect l="l" t="t" r="r" b="b"/>
            <a:pathLst>
              <a:path w="812800" h="812800" extrusionOk="0">
                <a:moveTo>
                  <a:pt x="406400" y="0"/>
                </a:moveTo>
                <a:cubicBezTo>
                  <a:pt x="181951" y="0"/>
                  <a:pt x="0" y="181951"/>
                  <a:pt x="0" y="406400"/>
                </a:cubicBezTo>
                <a:cubicBezTo>
                  <a:pt x="0" y="630849"/>
                  <a:pt x="181951" y="812800"/>
                  <a:pt x="406400" y="812800"/>
                </a:cubicBezTo>
                <a:cubicBezTo>
                  <a:pt x="630849" y="812800"/>
                  <a:pt x="812800" y="630849"/>
                  <a:pt x="812800" y="406400"/>
                </a:cubicBezTo>
                <a:cubicBezTo>
                  <a:pt x="812800" y="181951"/>
                  <a:pt x="630849" y="0"/>
                  <a:pt x="406400" y="0"/>
                </a:cubicBezTo>
                <a:close/>
              </a:path>
            </a:pathLst>
          </a:custGeom>
          <a:blipFill rotWithShape="1">
            <a:blip r:embed="rId3">
              <a:alphaModFix/>
            </a:blip>
            <a:stretch>
              <a:fillRect l="-16664" r="-16663"/>
            </a:stretch>
          </a:blip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87" name="Google Shape;87;p1"/>
          <p:cNvSpPr/>
          <p:nvPr/>
        </p:nvSpPr>
        <p:spPr>
          <a:xfrm>
            <a:off x="2214546" y="357166"/>
            <a:ext cx="5263942" cy="36933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sr-Cyrl-RS" sz="1800" b="0" i="0" u="none" strike="noStrike" cap="none">
                <a:solidFill>
                  <a:schemeClr val="dk2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Предшколска установа “Ната Вељковић” Крушевац</a:t>
            </a:r>
            <a:endParaRPr sz="1800">
              <a:solidFill>
                <a:schemeClr val="dk2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88" name="Google Shape;88;p1"/>
          <p:cNvSpPr/>
          <p:nvPr/>
        </p:nvSpPr>
        <p:spPr>
          <a:xfrm>
            <a:off x="1714480" y="357166"/>
            <a:ext cx="482812" cy="376512"/>
          </a:xfrm>
          <a:custGeom>
            <a:avLst/>
            <a:gdLst/>
            <a:ahLst/>
            <a:cxnLst/>
            <a:rect l="l" t="t" r="r" b="b"/>
            <a:pathLst>
              <a:path w="1475227" h="1475227" extrusionOk="0">
                <a:moveTo>
                  <a:pt x="0" y="0"/>
                </a:moveTo>
                <a:lnTo>
                  <a:pt x="1475227" y="0"/>
                </a:lnTo>
                <a:lnTo>
                  <a:pt x="1475227" y="1475227"/>
                </a:lnTo>
                <a:lnTo>
                  <a:pt x="0" y="1475227"/>
                </a:lnTo>
                <a:lnTo>
                  <a:pt x="0" y="0"/>
                </a:lnTo>
                <a:close/>
              </a:path>
            </a:pathLst>
          </a:custGeom>
          <a:blipFill rotWithShape="1">
            <a:blip r:embed="rId4">
              <a:alphaModFix/>
            </a:blip>
            <a:stretch>
              <a:fillRect/>
            </a:stretch>
          </a:blipFill>
          <a:ln>
            <a:noFill/>
          </a:ln>
        </p:spPr>
      </p:sp>
      <p:sp>
        <p:nvSpPr>
          <p:cNvPr id="89" name="Google Shape;89;p1"/>
          <p:cNvSpPr/>
          <p:nvPr/>
        </p:nvSpPr>
        <p:spPr>
          <a:xfrm>
            <a:off x="571472" y="2214554"/>
            <a:ext cx="8286808" cy="3643338"/>
          </a:xfrm>
          <a:prstGeom prst="ellipse">
            <a:avLst/>
          </a:prstGeom>
          <a:solidFill>
            <a:schemeClr val="accent1">
              <a:alpha val="0"/>
            </a:schemeClr>
          </a:solidFill>
          <a:ln w="25400" cap="flat" cmpd="sng">
            <a:solidFill>
              <a:srgbClr val="E36C09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9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4" name="Google Shape;94;p2"/>
          <p:cNvSpPr txBox="1"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Times New Roman"/>
              <a:buNone/>
            </a:pPr>
            <a:r>
              <a:rPr lang="sr-Cyrl-RS" sz="2800">
                <a:latin typeface="Times New Roman"/>
                <a:ea typeface="Times New Roman"/>
                <a:cs typeface="Times New Roman"/>
                <a:sym typeface="Times New Roman"/>
              </a:rPr>
              <a:t>У току месеца, у вртићу су реализовани следећи пројекти:</a:t>
            </a:r>
            <a:endParaRPr sz="2800"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95" name="Google Shape;95;p2"/>
          <p:cNvSpPr txBox="1">
            <a:spLocks noGrp="1"/>
          </p:cNvSpPr>
          <p:nvPr>
            <p:ph type="body" idx="1"/>
          </p:nvPr>
        </p:nvSpPr>
        <p:spPr>
          <a:xfrm>
            <a:off x="357158" y="1285860"/>
            <a:ext cx="8229600" cy="452596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342900" lvl="0" indent="-336550" algn="just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900"/>
              <a:buChar char="•"/>
            </a:pPr>
            <a:r>
              <a:rPr lang="sr-Cyrl-RS" sz="1900" dirty="0">
                <a:latin typeface="Times New Roman"/>
                <a:ea typeface="Times New Roman"/>
                <a:cs typeface="Times New Roman"/>
                <a:sym typeface="Times New Roman"/>
              </a:rPr>
              <a:t>Млађа јаслена група “Твити”-пројекат “Коларићу-Панићу”;</a:t>
            </a:r>
            <a:endParaRPr sz="3100" dirty="0"/>
          </a:p>
          <a:p>
            <a:pPr marL="342900" lvl="0" indent="-336550" algn="just" rtl="0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900"/>
              <a:buChar char="•"/>
            </a:pPr>
            <a:r>
              <a:rPr lang="sr-Cyrl-RS" sz="1900" dirty="0">
                <a:latin typeface="Times New Roman"/>
                <a:ea typeface="Times New Roman"/>
                <a:cs typeface="Times New Roman"/>
                <a:sym typeface="Times New Roman"/>
              </a:rPr>
              <a:t>Старија јаслена група “Меда”- пројекат “Капљица воде”;</a:t>
            </a:r>
            <a:endParaRPr sz="3100" dirty="0"/>
          </a:p>
          <a:p>
            <a:pPr marL="342900" lvl="0" indent="-336550" algn="just" rtl="0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900"/>
              <a:buChar char="•"/>
            </a:pPr>
            <a:r>
              <a:rPr lang="sr-Cyrl-RS" sz="1900" dirty="0">
                <a:latin typeface="Times New Roman"/>
                <a:ea typeface="Times New Roman"/>
                <a:cs typeface="Times New Roman"/>
                <a:sym typeface="Times New Roman"/>
              </a:rPr>
              <a:t>Млађа вртићка група “Печурка”- пројекат “Мали мајстори”;</a:t>
            </a:r>
            <a:endParaRPr sz="3100" dirty="0"/>
          </a:p>
          <a:p>
            <a:pPr marL="342900" lvl="0" indent="-336550" algn="just" rtl="0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900"/>
              <a:buChar char="•"/>
            </a:pPr>
            <a:r>
              <a:rPr lang="sr-Cyrl-RS" sz="1900" dirty="0">
                <a:latin typeface="Times New Roman"/>
                <a:ea typeface="Times New Roman"/>
                <a:cs typeface="Times New Roman"/>
                <a:sym typeface="Times New Roman"/>
              </a:rPr>
              <a:t>Средња вртићка група “Цвет”- “Ипак се окреће”;</a:t>
            </a:r>
            <a:endParaRPr sz="3100" dirty="0"/>
          </a:p>
          <a:p>
            <a:pPr marL="342900" lvl="0" indent="-336550" algn="just" rtl="0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900"/>
              <a:buChar char="•"/>
            </a:pPr>
            <a:r>
              <a:rPr lang="sr-Cyrl-RS" sz="1900" dirty="0">
                <a:latin typeface="Times New Roman"/>
                <a:ea typeface="Times New Roman"/>
                <a:cs typeface="Times New Roman"/>
                <a:sym typeface="Times New Roman"/>
              </a:rPr>
              <a:t>Старија вртићка група “Јабука”- “Млеко мења облик”;</a:t>
            </a:r>
            <a:endParaRPr sz="3100" dirty="0"/>
          </a:p>
          <a:p>
            <a:pPr marL="342900" lvl="0" indent="-336550" algn="just" rtl="0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900"/>
              <a:buChar char="•"/>
            </a:pPr>
            <a:r>
              <a:rPr lang="sr-Cyrl-RS" sz="1900" dirty="0">
                <a:latin typeface="Times New Roman"/>
                <a:ea typeface="Times New Roman"/>
                <a:cs typeface="Times New Roman"/>
                <a:sym typeface="Times New Roman"/>
              </a:rPr>
              <a:t>Мешовита припремна група “Пчелица”-завршен пројекат “Везени мостови”, започет пројекат „Од дрвета до папира“;</a:t>
            </a:r>
            <a:endParaRPr sz="3100" dirty="0"/>
          </a:p>
          <a:p>
            <a:pPr marL="342900" lvl="0" indent="-336550" algn="just" rtl="0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900"/>
              <a:buChar char="•"/>
            </a:pPr>
            <a:r>
              <a:rPr lang="sr-Cyrl-RS" sz="1900" dirty="0">
                <a:latin typeface="Times New Roman"/>
                <a:ea typeface="Times New Roman"/>
                <a:cs typeface="Times New Roman"/>
                <a:sym typeface="Times New Roman"/>
              </a:rPr>
              <a:t>Група деце у години пред полазак у школу “Јагода”- “Плетемо”;</a:t>
            </a:r>
            <a:endParaRPr sz="1900" dirty="0"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342900" lvl="0" indent="-336550" algn="just" rtl="0">
              <a:spcBef>
                <a:spcPts val="400"/>
              </a:spcBef>
              <a:spcAft>
                <a:spcPts val="0"/>
              </a:spcAft>
              <a:buSzPts val="1900"/>
              <a:buFont typeface="Times New Roman"/>
              <a:buChar char="•"/>
            </a:pPr>
            <a:r>
              <a:rPr lang="sr-Cyrl-RS" sz="1900" dirty="0">
                <a:latin typeface="Times New Roman"/>
                <a:ea typeface="Times New Roman"/>
                <a:cs typeface="Times New Roman"/>
                <a:sym typeface="Times New Roman"/>
              </a:rPr>
              <a:t>Група деце у години пред полазак у школу “Бисерчићи”-завршен пројекат “Наша чоколадна авантура”, започет пројекат „Од главе до пете“;</a:t>
            </a:r>
            <a:endParaRPr sz="1900" baseline="-25000" dirty="0"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342900" lvl="0" indent="-336550" algn="just" rtl="0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900"/>
              <a:buChar char="•"/>
            </a:pPr>
            <a:r>
              <a:rPr lang="sr-Cyrl-RS" sz="1900" dirty="0">
                <a:latin typeface="Times New Roman"/>
                <a:ea typeface="Times New Roman"/>
                <a:cs typeface="Times New Roman"/>
                <a:sym typeface="Times New Roman"/>
              </a:rPr>
              <a:t>Група деце у години пред полазак у школу “Облачић” Крвавица- завршен пројекат “Пећинске приче”, започет пројекат „Два ледена света“;</a:t>
            </a:r>
            <a:endParaRPr sz="3100" dirty="0"/>
          </a:p>
          <a:p>
            <a:pPr marL="342900" lvl="0" indent="-336550" algn="just" rtl="0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900"/>
              <a:buChar char="•"/>
            </a:pPr>
            <a:r>
              <a:rPr lang="sr-Cyrl-RS" sz="1900" dirty="0">
                <a:latin typeface="Times New Roman"/>
                <a:ea typeface="Times New Roman"/>
                <a:cs typeface="Times New Roman"/>
                <a:sym typeface="Times New Roman"/>
              </a:rPr>
              <a:t>Група деце у години пред полазак у школу “Совице” Коњух- пројекат “Мали водени точкови”.</a:t>
            </a:r>
            <a:endParaRPr sz="3100" dirty="0"/>
          </a:p>
          <a:p>
            <a:pPr marL="342900" lvl="0" indent="-215900" algn="just" rtl="0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None/>
            </a:pPr>
            <a:endParaRPr sz="1900" dirty="0"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02673" y="166544"/>
            <a:ext cx="7772400" cy="1470025"/>
          </a:xfrm>
        </p:spPr>
        <p:txBody>
          <a:bodyPr>
            <a:normAutofit/>
          </a:bodyPr>
          <a:lstStyle/>
          <a:p>
            <a:r>
              <a:rPr lang="sr-Cyrl-R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Божићни празници</a:t>
            </a:r>
            <a:endParaRPr lang="en-GB" sz="28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0" y="1246910"/>
            <a:ext cx="8967355" cy="1752600"/>
          </a:xfrm>
        </p:spPr>
        <p:txBody>
          <a:bodyPr>
            <a:normAutofit/>
          </a:bodyPr>
          <a:lstStyle/>
          <a:p>
            <a:r>
              <a:rPr lang="sr-Cyrl-RS" sz="14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Почетком јануара у вртићу су обележени божићни празници. Другог дана Божића, вртић је обишла овогодишња положајница Ива Вукадиновић.</a:t>
            </a:r>
            <a:endParaRPr lang="en-GB" sz="14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5" name="Picture 4">
            <a:extLst>
              <a:ext uri="{FF2B5EF4-FFF2-40B4-BE49-F238E27FC236}">
                <a16:creationId xmlns="" xmlns:a16="http://schemas.microsoft.com/office/drawing/2014/main" id="{56548F45-547A-0BE3-4F18-0349554A5261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02673" y="1924142"/>
            <a:ext cx="7897091" cy="4767314"/>
          </a:xfrm>
          <a:prstGeom prst="rect">
            <a:avLst/>
          </a:prstGeom>
        </p:spPr>
      </p:pic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="" xmlns:a16="http://schemas.microsoft.com/office/drawing/2014/main" id="{17584D42-1B5E-50A2-A0F4-B130D2E6C02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sr-Cyrl-RS" dirty="0"/>
              <a:t>Активности у вртићу које издвајамо</a:t>
            </a:r>
            <a:endParaRPr lang="en-GB" dirty="0"/>
          </a:p>
        </p:txBody>
      </p:sp>
      <p:pic>
        <p:nvPicPr>
          <p:cNvPr id="5" name="Picture 4">
            <a:extLst>
              <a:ext uri="{FF2B5EF4-FFF2-40B4-BE49-F238E27FC236}">
                <a16:creationId xmlns="" xmlns:a16="http://schemas.microsoft.com/office/drawing/2014/main" id="{EB1899B0-D737-64C1-C954-35696B2392D6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610232" y="1205344"/>
            <a:ext cx="3705157" cy="4940209"/>
          </a:xfrm>
          <a:prstGeom prst="rect">
            <a:avLst/>
          </a:prstGeom>
        </p:spPr>
      </p:pic>
      <p:pic>
        <p:nvPicPr>
          <p:cNvPr id="7" name="Picture 6">
            <a:extLst>
              <a:ext uri="{FF2B5EF4-FFF2-40B4-BE49-F238E27FC236}">
                <a16:creationId xmlns="" xmlns:a16="http://schemas.microsoft.com/office/drawing/2014/main" id="{8611EA25-204A-1CF3-183A-4E6BBB59EC26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33665" y="1205345"/>
            <a:ext cx="3705157" cy="4940209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="" xmlns:a16="http://schemas.microsoft.com/office/drawing/2014/main" id="{28CBAD02-08B1-397F-A122-7B9B5D9761FE}"/>
              </a:ext>
            </a:extLst>
          </p:cNvPr>
          <p:cNvSpPr txBox="1"/>
          <p:nvPr/>
        </p:nvSpPr>
        <p:spPr>
          <a:xfrm>
            <a:off x="87198" y="6275585"/>
            <a:ext cx="859960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sr-Cyrl-RS" dirty="0"/>
              <a:t>У оквиру пројекта „Од дрвета до папира“ мешовите припремне групе, </a:t>
            </a:r>
          </a:p>
          <a:p>
            <a:pPr algn="ctr"/>
            <a:r>
              <a:rPr lang="sr-Cyrl-RS" dirty="0"/>
              <a:t>деца су имала прилике да истражују кроз ликовне игре угљеном.</a:t>
            </a:r>
            <a:endParaRPr lang="en-GB" dirty="0"/>
          </a:p>
        </p:txBody>
      </p:sp>
    </p:spTree>
    <p:extLst>
      <p:ext uri="{BB962C8B-B14F-4D97-AF65-F5344CB8AC3E}">
        <p14:creationId xmlns="" xmlns:p14="http://schemas.microsoft.com/office/powerpoint/2010/main" val="476241359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>
            <a:extLst>
              <a:ext uri="{FF2B5EF4-FFF2-40B4-BE49-F238E27FC236}">
                <a16:creationId xmlns="" xmlns:a16="http://schemas.microsoft.com/office/drawing/2014/main" id="{8F322059-E4D6-FBFE-EA00-11F2D16D6567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881154" y="535800"/>
            <a:ext cx="3857600" cy="5407800"/>
          </a:xfrm>
          <a:prstGeom prst="rect">
            <a:avLst/>
          </a:prstGeom>
        </p:spPr>
      </p:pic>
      <p:pic>
        <p:nvPicPr>
          <p:cNvPr id="7" name="Picture 6">
            <a:extLst>
              <a:ext uri="{FF2B5EF4-FFF2-40B4-BE49-F238E27FC236}">
                <a16:creationId xmlns="" xmlns:a16="http://schemas.microsoft.com/office/drawing/2014/main" id="{6ECE5ED4-6E50-2973-BEDC-DD3979B17790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05246" y="535800"/>
            <a:ext cx="3857600" cy="5407800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="" xmlns:a16="http://schemas.microsoft.com/office/drawing/2014/main" id="{C450BB56-1440-5299-9E1B-819DCE76C77C}"/>
              </a:ext>
            </a:extLst>
          </p:cNvPr>
          <p:cNvSpPr txBox="1"/>
          <p:nvPr/>
        </p:nvSpPr>
        <p:spPr>
          <a:xfrm>
            <a:off x="207818" y="5943600"/>
            <a:ext cx="863484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sr-Cyrl-RS" dirty="0"/>
              <a:t>У оквиру пројекта „Млеко мења облик“ старије вртићке групе, деца, родитељи и васпитачи истраживали су како се праве воћни јогурти и смутији.</a:t>
            </a:r>
            <a:endParaRPr lang="en-GB" dirty="0"/>
          </a:p>
        </p:txBody>
      </p:sp>
    </p:spTree>
    <p:extLst>
      <p:ext uri="{BB962C8B-B14F-4D97-AF65-F5344CB8AC3E}">
        <p14:creationId xmlns="" xmlns:p14="http://schemas.microsoft.com/office/powerpoint/2010/main" val="2559925790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>
            <a:extLst>
              <a:ext uri="{FF2B5EF4-FFF2-40B4-BE49-F238E27FC236}">
                <a16:creationId xmlns="" xmlns:a16="http://schemas.microsoft.com/office/drawing/2014/main" id="{E6A4E402-E82C-29E7-6C91-B04C6AF2A64D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702555" y="633845"/>
            <a:ext cx="4247826" cy="5369190"/>
          </a:xfrm>
          <a:prstGeom prst="rect">
            <a:avLst/>
          </a:prstGeom>
        </p:spPr>
      </p:pic>
      <p:pic>
        <p:nvPicPr>
          <p:cNvPr id="7" name="Picture 6">
            <a:extLst>
              <a:ext uri="{FF2B5EF4-FFF2-40B4-BE49-F238E27FC236}">
                <a16:creationId xmlns="" xmlns:a16="http://schemas.microsoft.com/office/drawing/2014/main" id="{51ACE069-E9DD-6385-33FA-623885D1642B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93619" y="633845"/>
            <a:ext cx="4247826" cy="5369190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="" xmlns:a16="http://schemas.microsoft.com/office/drawing/2014/main" id="{B3012CB7-DE30-C3AA-A754-22F6A9538DA3}"/>
              </a:ext>
            </a:extLst>
          </p:cNvPr>
          <p:cNvSpPr txBox="1"/>
          <p:nvPr/>
        </p:nvSpPr>
        <p:spPr>
          <a:xfrm>
            <a:off x="625958" y="6003035"/>
            <a:ext cx="8153194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sr-Cyrl-RS" dirty="0"/>
              <a:t>Деца и васпитачи млађе јаслене групе у истраживању заједничких простора- двориште вртића.</a:t>
            </a:r>
            <a:endParaRPr lang="en-GB" dirty="0"/>
          </a:p>
        </p:txBody>
      </p:sp>
    </p:spTree>
    <p:extLst>
      <p:ext uri="{BB962C8B-B14F-4D97-AF65-F5344CB8AC3E}">
        <p14:creationId xmlns="" xmlns:p14="http://schemas.microsoft.com/office/powerpoint/2010/main" val="3779234650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="" xmlns:a16="http://schemas.microsoft.com/office/drawing/2014/main" id="{7C7AC091-BF2A-25B0-7286-01D0FB54456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sr-Cyrl-RS" dirty="0"/>
              <a:t>Истраживачке игре у заједничким просторима</a:t>
            </a:r>
            <a:endParaRPr lang="en-GB" dirty="0"/>
          </a:p>
        </p:txBody>
      </p:sp>
      <p:pic>
        <p:nvPicPr>
          <p:cNvPr id="5" name="Picture 4">
            <a:extLst>
              <a:ext uri="{FF2B5EF4-FFF2-40B4-BE49-F238E27FC236}">
                <a16:creationId xmlns="" xmlns:a16="http://schemas.microsoft.com/office/drawing/2014/main" id="{4FB05944-0AE1-4801-430C-12FF36C0DFFE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659525" y="1580807"/>
            <a:ext cx="3751916" cy="5002555"/>
          </a:xfrm>
          <a:prstGeom prst="rect">
            <a:avLst/>
          </a:prstGeom>
        </p:spPr>
      </p:pic>
      <p:pic>
        <p:nvPicPr>
          <p:cNvPr id="7" name="Picture 6">
            <a:extLst>
              <a:ext uri="{FF2B5EF4-FFF2-40B4-BE49-F238E27FC236}">
                <a16:creationId xmlns="" xmlns:a16="http://schemas.microsoft.com/office/drawing/2014/main" id="{4B55D838-649F-3A5A-90B0-452711FD5C75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57200" y="1580807"/>
            <a:ext cx="3751916" cy="5002555"/>
          </a:xfrm>
          <a:prstGeom prst="rect">
            <a:avLst/>
          </a:prstGeom>
        </p:spPr>
      </p:pic>
    </p:spTree>
    <p:extLst>
      <p:ext uri="{BB962C8B-B14F-4D97-AF65-F5344CB8AC3E}">
        <p14:creationId xmlns="" xmlns:p14="http://schemas.microsoft.com/office/powerpoint/2010/main" val="689537019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>
            <a:extLst>
              <a:ext uri="{FF2B5EF4-FFF2-40B4-BE49-F238E27FC236}">
                <a16:creationId xmlns="" xmlns:a16="http://schemas.microsoft.com/office/drawing/2014/main" id="{26FC5E1B-0C13-717F-4AE4-F743CAABD90C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825444" y="644236"/>
            <a:ext cx="3919972" cy="5226630"/>
          </a:xfrm>
          <a:prstGeom prst="rect">
            <a:avLst/>
          </a:prstGeom>
        </p:spPr>
      </p:pic>
      <p:pic>
        <p:nvPicPr>
          <p:cNvPr id="7" name="Picture 6">
            <a:extLst>
              <a:ext uri="{FF2B5EF4-FFF2-40B4-BE49-F238E27FC236}">
                <a16:creationId xmlns="" xmlns:a16="http://schemas.microsoft.com/office/drawing/2014/main" id="{A3D1B639-5260-9FE9-4663-B41A18A15516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98583" y="644235"/>
            <a:ext cx="3919971" cy="5226629"/>
          </a:xfrm>
          <a:prstGeom prst="rect">
            <a:avLst/>
          </a:prstGeom>
        </p:spPr>
      </p:pic>
    </p:spTree>
    <p:extLst>
      <p:ext uri="{BB962C8B-B14F-4D97-AF65-F5344CB8AC3E}">
        <p14:creationId xmlns="" xmlns:p14="http://schemas.microsoft.com/office/powerpoint/2010/main" val="3862642571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>
            <a:extLst>
              <a:ext uri="{FF2B5EF4-FFF2-40B4-BE49-F238E27FC236}">
                <a16:creationId xmlns="" xmlns:a16="http://schemas.microsoft.com/office/drawing/2014/main" id="{F890640A-73DE-1239-6753-D12A3A257604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390262" y="491836"/>
            <a:ext cx="6624734" cy="5701145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  <p:extLst>
      <p:ext uri="{BB962C8B-B14F-4D97-AF65-F5344CB8AC3E}">
        <p14:creationId xmlns="" xmlns:p14="http://schemas.microsoft.com/office/powerpoint/2010/main" val="4134190315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="" xmlns:a16="http://schemas.microsoft.com/office/drawing/2014/main" id="{C9D1B64D-67C7-6478-D61E-3BFA8EB2204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r-Cyrl-RS" dirty="0"/>
              <a:t>Еколошке активности</a:t>
            </a:r>
            <a:endParaRPr lang="en-GB" dirty="0"/>
          </a:p>
        </p:txBody>
      </p:sp>
      <p:sp>
        <p:nvSpPr>
          <p:cNvPr id="3" name="Text Placeholder 2">
            <a:extLst>
              <a:ext uri="{FF2B5EF4-FFF2-40B4-BE49-F238E27FC236}">
                <a16:creationId xmlns="" xmlns:a16="http://schemas.microsoft.com/office/drawing/2014/main" id="{A9D886A3-EB5C-7918-E26E-06B5DC1288A5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457200" y="1166018"/>
            <a:ext cx="8229600" cy="4525963"/>
          </a:xfrm>
        </p:spPr>
        <p:txBody>
          <a:bodyPr>
            <a:normAutofit/>
          </a:bodyPr>
          <a:lstStyle/>
          <a:p>
            <a:pPr marL="114300" indent="0" algn="ctr">
              <a:buNone/>
            </a:pPr>
            <a:r>
              <a:rPr lang="sr-Cyrl-RS" sz="1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Током јануара обележени су Светски дан снега и Светски дан пингвина. Повољни временски услови омогућили су деци игру и истраживање на снегу.</a:t>
            </a:r>
            <a:endParaRPr lang="en-GB" sz="1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5" name="Picture 4" descr="A group of children playing with a snowman&#10;&#10;AI-generated content may be incorrect.">
            <a:extLst>
              <a:ext uri="{FF2B5EF4-FFF2-40B4-BE49-F238E27FC236}">
                <a16:creationId xmlns="" xmlns:a16="http://schemas.microsoft.com/office/drawing/2014/main" id="{6007AB97-D043-8DAF-7F07-73F506A08E4F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35947" y="1776845"/>
            <a:ext cx="4136053" cy="4914900"/>
          </a:xfrm>
          <a:prstGeom prst="rect">
            <a:avLst/>
          </a:prstGeom>
        </p:spPr>
      </p:pic>
      <p:pic>
        <p:nvPicPr>
          <p:cNvPr id="7" name="Picture 6" descr="A group of children building a snowman&#10;&#10;AI-generated content may be incorrect.">
            <a:extLst>
              <a:ext uri="{FF2B5EF4-FFF2-40B4-BE49-F238E27FC236}">
                <a16:creationId xmlns="" xmlns:a16="http://schemas.microsoft.com/office/drawing/2014/main" id="{BBA06665-AB01-E6C4-5E70-594391271ABB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734619" y="1776846"/>
            <a:ext cx="3921008" cy="4914900"/>
          </a:xfrm>
          <a:prstGeom prst="rect">
            <a:avLst/>
          </a:prstGeom>
        </p:spPr>
      </p:pic>
    </p:spTree>
    <p:extLst>
      <p:ext uri="{BB962C8B-B14F-4D97-AF65-F5344CB8AC3E}">
        <p14:creationId xmlns="" xmlns:p14="http://schemas.microsoft.com/office/powerpoint/2010/main" val="3775647894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>
            <a:extLst>
              <a:ext uri="{FF2B5EF4-FFF2-40B4-BE49-F238E27FC236}">
                <a16:creationId xmlns="" xmlns:a16="http://schemas.microsoft.com/office/drawing/2014/main" id="{9C05A4CF-9809-BEED-7535-FA5F199621CA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97427" y="571500"/>
            <a:ext cx="4208318" cy="5507182"/>
          </a:xfrm>
          <a:prstGeom prst="rect">
            <a:avLst/>
          </a:prstGeom>
        </p:spPr>
      </p:pic>
      <p:pic>
        <p:nvPicPr>
          <p:cNvPr id="7" name="Picture 6">
            <a:extLst>
              <a:ext uri="{FF2B5EF4-FFF2-40B4-BE49-F238E27FC236}">
                <a16:creationId xmlns="" xmlns:a16="http://schemas.microsoft.com/office/drawing/2014/main" id="{A6349BC4-942D-476D-7B18-0A3A8E5BE67E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572000" y="571500"/>
            <a:ext cx="4208318" cy="5507182"/>
          </a:xfrm>
          <a:prstGeom prst="rect">
            <a:avLst/>
          </a:prstGeom>
        </p:spPr>
      </p:pic>
    </p:spTree>
    <p:extLst>
      <p:ext uri="{BB962C8B-B14F-4D97-AF65-F5344CB8AC3E}">
        <p14:creationId xmlns="" xmlns:p14="http://schemas.microsoft.com/office/powerpoint/2010/main" val="2195962384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>
            <a:extLst>
              <a:ext uri="{FF2B5EF4-FFF2-40B4-BE49-F238E27FC236}">
                <a16:creationId xmlns="" xmlns:a16="http://schemas.microsoft.com/office/drawing/2014/main" id="{E3007FEA-A419-A27E-F800-9928000B1E9E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74964" y="489869"/>
            <a:ext cx="4276527" cy="5076825"/>
          </a:xfrm>
          <a:prstGeom prst="rect">
            <a:avLst/>
          </a:prstGeom>
        </p:spPr>
      </p:pic>
      <p:pic>
        <p:nvPicPr>
          <p:cNvPr id="9" name="Picture 8">
            <a:extLst>
              <a:ext uri="{FF2B5EF4-FFF2-40B4-BE49-F238E27FC236}">
                <a16:creationId xmlns="" xmlns:a16="http://schemas.microsoft.com/office/drawing/2014/main" id="{43DB59E7-44DA-E728-38B9-0378788910B5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778482" y="489870"/>
            <a:ext cx="4090554" cy="5076824"/>
          </a:xfrm>
          <a:prstGeom prst="rect">
            <a:avLst/>
          </a:prstGeom>
        </p:spPr>
      </p:pic>
    </p:spTree>
    <p:extLst>
      <p:ext uri="{BB962C8B-B14F-4D97-AF65-F5344CB8AC3E}">
        <p14:creationId xmlns="" xmlns:p14="http://schemas.microsoft.com/office/powerpoint/2010/main" val="1028011787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="" xmlns:a16="http://schemas.microsoft.com/office/drawing/2014/main" id="{8CA9C884-6EED-AC36-1786-C07472CF255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r-Cyrl-RS" dirty="0"/>
              <a:t>Свети Сава</a:t>
            </a:r>
            <a:endParaRPr lang="en-GB" dirty="0"/>
          </a:p>
        </p:txBody>
      </p:sp>
      <p:sp>
        <p:nvSpPr>
          <p:cNvPr id="3" name="Text Placeholder 2">
            <a:extLst>
              <a:ext uri="{FF2B5EF4-FFF2-40B4-BE49-F238E27FC236}">
                <a16:creationId xmlns="" xmlns:a16="http://schemas.microsoft.com/office/drawing/2014/main" id="{69BFD1B4-CB26-E6B3-E5F8-44C0D4BFD135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pPr marL="114300" indent="0" algn="ctr">
              <a:buNone/>
            </a:pPr>
            <a:r>
              <a:rPr lang="sr-Cyrl-RS" sz="1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У вртићу је Савиндан обележен сечењем славског колача и пригодним колаж програмом у присуству директора Установе, колачара (породица Митровић), свештеника и деце. Колачарство од породице Митровић преузела је породица Радовановић. </a:t>
            </a:r>
            <a:endParaRPr lang="en-GB" sz="1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7" name="Picture 6">
            <a:extLst>
              <a:ext uri="{FF2B5EF4-FFF2-40B4-BE49-F238E27FC236}">
                <a16:creationId xmlns="" xmlns:a16="http://schemas.microsoft.com/office/drawing/2014/main" id="{398AD0B8-6F5F-1408-69B4-DED88171F3CE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57200" y="2378709"/>
            <a:ext cx="3731050" cy="4204653"/>
          </a:xfrm>
          <a:prstGeom prst="rect">
            <a:avLst/>
          </a:prstGeom>
        </p:spPr>
      </p:pic>
      <p:pic>
        <p:nvPicPr>
          <p:cNvPr id="10" name="Picture 9" descr="A group of people around a table&#10;&#10;AI-generated content may be incorrect.">
            <a:extLst>
              <a:ext uri="{FF2B5EF4-FFF2-40B4-BE49-F238E27FC236}">
                <a16:creationId xmlns="" xmlns:a16="http://schemas.microsoft.com/office/drawing/2014/main" id="{A377327E-9B4D-D962-081A-EF633E6E6879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423559" y="2378709"/>
            <a:ext cx="4263241" cy="4204652"/>
          </a:xfrm>
          <a:prstGeom prst="rect">
            <a:avLst/>
          </a:prstGeom>
        </p:spPr>
      </p:pic>
    </p:spTree>
    <p:extLst>
      <p:ext uri="{BB962C8B-B14F-4D97-AF65-F5344CB8AC3E}">
        <p14:creationId xmlns="" xmlns:p14="http://schemas.microsoft.com/office/powerpoint/2010/main" val="758186035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>
            <a:extLst>
              <a:ext uri="{FF2B5EF4-FFF2-40B4-BE49-F238E27FC236}">
                <a16:creationId xmlns="" xmlns:a16="http://schemas.microsoft.com/office/drawing/2014/main" id="{775F8087-5F03-09AD-9707-FD101C2B729C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87433" y="333444"/>
            <a:ext cx="8413667" cy="5911491"/>
          </a:xfrm>
          <a:prstGeom prst="rect">
            <a:avLst/>
          </a:prstGeom>
        </p:spPr>
      </p:pic>
    </p:spTree>
    <p:extLst>
      <p:ext uri="{BB962C8B-B14F-4D97-AF65-F5344CB8AC3E}">
        <p14:creationId xmlns="" xmlns:p14="http://schemas.microsoft.com/office/powerpoint/2010/main" val="3685000632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="" xmlns:a16="http://schemas.microsoft.com/office/drawing/2014/main" id="{9218FE83-8BAB-128B-CEDE-CC7E4CB2ACA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sr-Cyrl-RS" dirty="0"/>
              <a:t>Састанци Тимова на нивоу вртића</a:t>
            </a:r>
            <a:endParaRPr lang="en-GB" dirty="0"/>
          </a:p>
        </p:txBody>
      </p:sp>
      <p:sp>
        <p:nvSpPr>
          <p:cNvPr id="3" name="Text Placeholder 2">
            <a:extLst>
              <a:ext uri="{FF2B5EF4-FFF2-40B4-BE49-F238E27FC236}">
                <a16:creationId xmlns="" xmlns:a16="http://schemas.microsoft.com/office/drawing/2014/main" id="{DABCFCC9-7DBA-DDAC-8B83-07C7083CAE87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pPr marL="114300" indent="0">
              <a:buNone/>
            </a:pPr>
            <a:r>
              <a:rPr lang="sr-Cyrl-RS" sz="1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Састанак Тима за стручно усавршавање и Тима за ИКТ.</a:t>
            </a:r>
            <a:endParaRPr lang="en-GB" sz="1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6" name="Picture 5">
            <a:extLst>
              <a:ext uri="{FF2B5EF4-FFF2-40B4-BE49-F238E27FC236}">
                <a16:creationId xmlns="" xmlns:a16="http://schemas.microsoft.com/office/drawing/2014/main" id="{5648296A-23DE-20A9-91AF-8285A144437B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1919092"/>
            <a:ext cx="9110451" cy="4818344"/>
          </a:xfrm>
          <a:prstGeom prst="rect">
            <a:avLst/>
          </a:prstGeom>
        </p:spPr>
      </p:pic>
    </p:spTree>
    <p:extLst>
      <p:ext uri="{BB962C8B-B14F-4D97-AF65-F5344CB8AC3E}">
        <p14:creationId xmlns="" xmlns:p14="http://schemas.microsoft.com/office/powerpoint/2010/main" val="3459245806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="" xmlns:a16="http://schemas.microsoft.com/office/drawing/2014/main" id="{9DB0B3BB-A569-886B-6097-F8B4E80351D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r-Cyrl-RS" dirty="0"/>
              <a:t>Састанак Тима за ИКТ</a:t>
            </a:r>
            <a:endParaRPr lang="en-GB" dirty="0"/>
          </a:p>
        </p:txBody>
      </p:sp>
      <p:pic>
        <p:nvPicPr>
          <p:cNvPr id="5" name="Content Placeholder 4" descr="састанак1.jpg"/>
          <p:cNvPicPr>
            <a:picLocks noChangeAspect="1"/>
          </p:cNvPicPr>
          <p:nvPr/>
        </p:nvPicPr>
        <p:blipFill>
          <a:blip r:embed="rId2"/>
          <a:srcRect t="6242"/>
          <a:stretch>
            <a:fillRect/>
          </a:stretch>
        </p:blipFill>
        <p:spPr>
          <a:xfrm>
            <a:off x="4808549" y="1629575"/>
            <a:ext cx="3962400" cy="4389968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6" name="Content Placeholder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47479" y="1726066"/>
            <a:ext cx="4140200" cy="4608512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  <p:extLst>
      <p:ext uri="{BB962C8B-B14F-4D97-AF65-F5344CB8AC3E}">
        <p14:creationId xmlns="" xmlns:p14="http://schemas.microsoft.com/office/powerpoint/2010/main" val="348629676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rgbClr val="000000"/>
      </a:dk1>
      <a:lt1>
        <a:srgbClr val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>
  <a:themeElements>
    <a:clrScheme name="Default">
      <a:dk1>
        <a:srgbClr val="000000"/>
      </a:dk1>
      <a:lt1>
        <a:srgbClr val="FFFFFF"/>
      </a:lt1>
      <a:dk2>
        <a:srgbClr val="158158"/>
      </a:dk2>
      <a:lt2>
        <a:srgbClr val="F3F3F3"/>
      </a:lt2>
      <a:accent1>
        <a:srgbClr val="058DC7"/>
      </a:accent1>
      <a:accent2>
        <a:srgbClr val="50B432"/>
      </a:accent2>
      <a:accent3>
        <a:srgbClr val="ED561B"/>
      </a:accent3>
      <a:accent4>
        <a:srgbClr val="EDEF00"/>
      </a:accent4>
      <a:accent5>
        <a:srgbClr val="24CBE5"/>
      </a:accent5>
      <a:accent6>
        <a:srgbClr val="64E572"/>
      </a:accent6>
      <a:hlink>
        <a:srgbClr val="2200CC"/>
      </a:hlink>
      <a:folHlink>
        <a:srgbClr val="551A8B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57</TotalTime>
  <Words>363</Words>
  <Application>Microsoft Office PowerPoint</Application>
  <PresentationFormat>On-screen Show (4:3)</PresentationFormat>
  <Paragraphs>29</Paragraphs>
  <Slides>16</Slides>
  <Notes>2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16</vt:i4>
      </vt:variant>
    </vt:vector>
  </HeadingPairs>
  <TitlesOfParts>
    <vt:vector size="20" baseType="lpstr">
      <vt:lpstr>Arial</vt:lpstr>
      <vt:lpstr>Times New Roman</vt:lpstr>
      <vt:lpstr>Calibri</vt:lpstr>
      <vt:lpstr>Office Theme</vt:lpstr>
      <vt:lpstr>Билтен вртића “Бисери”</vt:lpstr>
      <vt:lpstr>У току месеца, у вртићу су реализовани следећи пројекти:</vt:lpstr>
      <vt:lpstr>Божићни празници</vt:lpstr>
      <vt:lpstr>Активности у вртићу које издвајамо</vt:lpstr>
      <vt:lpstr>Slide 5</vt:lpstr>
      <vt:lpstr>Slide 6</vt:lpstr>
      <vt:lpstr>Истраживачке игре у заједничким просторима</vt:lpstr>
      <vt:lpstr>Slide 8</vt:lpstr>
      <vt:lpstr>Slide 9</vt:lpstr>
      <vt:lpstr>Еколошке активности</vt:lpstr>
      <vt:lpstr>Slide 11</vt:lpstr>
      <vt:lpstr>Slide 12</vt:lpstr>
      <vt:lpstr>Свети Сава</vt:lpstr>
      <vt:lpstr>Slide 14</vt:lpstr>
      <vt:lpstr>Састанци Тимова на нивоу вртића</vt:lpstr>
      <vt:lpstr>Састанак Тима за ИКТ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Билтен вртића “Бисери”</dc:title>
  <dc:creator>PC</dc:creator>
  <cp:lastModifiedBy>ASUS</cp:lastModifiedBy>
  <cp:revision>5</cp:revision>
  <dcterms:created xsi:type="dcterms:W3CDTF">2025-12-08T09:43:34Z</dcterms:created>
  <dcterms:modified xsi:type="dcterms:W3CDTF">2026-02-24T10:27:18Z</dcterms:modified>
</cp:coreProperties>
</file>