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17" r:id="rId4"/>
  </p:sldMasterIdLst>
  <p:notesMasterIdLst>
    <p:notesMasterId r:id="rId19"/>
  </p:notesMasterIdLst>
  <p:sldIdLst>
    <p:sldId id="348" r:id="rId5"/>
    <p:sldId id="269" r:id="rId6"/>
    <p:sldId id="342" r:id="rId7"/>
    <p:sldId id="349" r:id="rId8"/>
    <p:sldId id="350" r:id="rId9"/>
    <p:sldId id="351" r:id="rId10"/>
    <p:sldId id="352" r:id="rId11"/>
    <p:sldId id="353" r:id="rId12"/>
    <p:sldId id="359" r:id="rId13"/>
    <p:sldId id="354" r:id="rId14"/>
    <p:sldId id="355" r:id="rId15"/>
    <p:sldId id="358" r:id="rId16"/>
    <p:sldId id="356" r:id="rId17"/>
    <p:sldId id="35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2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719" autoAdjust="0"/>
  </p:normalViewPr>
  <p:slideViewPr>
    <p:cSldViewPr snapToGrid="0">
      <p:cViewPr>
        <p:scale>
          <a:sx n="80" d="100"/>
          <a:sy n="80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ABC76-2AC9-4A7F-ACC3-E768CC11AEF5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14667-A869-4AA1-B7EB-4B0F237DB8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98538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14667-A869-4AA1-B7EB-4B0F237DB80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75055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14667-A869-4AA1-B7EB-4B0F237DB80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01381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14667-A869-4AA1-B7EB-4B0F237DB80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656419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14667-A869-4AA1-B7EB-4B0F237DB80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68984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14667-A869-4AA1-B7EB-4B0F237DB80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857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68EC5FC9-F7D0-0141-850B-7623CA81A775}"/>
              </a:ext>
            </a:extLst>
          </p:cNvPr>
          <p:cNvSpPr/>
          <p:nvPr userDrawn="1"/>
        </p:nvSpPr>
        <p:spPr>
          <a:xfrm>
            <a:off x="10429390" y="360726"/>
            <a:ext cx="1035859" cy="1035859"/>
          </a:xfrm>
          <a:prstGeom prst="ellipse">
            <a:avLst/>
          </a:prstGeom>
          <a:noFill/>
          <a:ln w="381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B8F839E6-7F1F-6E4D-B83C-F5DA99E98229}"/>
              </a:ext>
            </a:extLst>
          </p:cNvPr>
          <p:cNvSpPr/>
          <p:nvPr userDrawn="1"/>
        </p:nvSpPr>
        <p:spPr>
          <a:xfrm>
            <a:off x="10337662" y="4398630"/>
            <a:ext cx="1700492" cy="170049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5EACA50E-A3A8-9D41-B30C-03B00FB2DEF0}"/>
              </a:ext>
            </a:extLst>
          </p:cNvPr>
          <p:cNvSpPr/>
          <p:nvPr userDrawn="1"/>
        </p:nvSpPr>
        <p:spPr>
          <a:xfrm>
            <a:off x="5664569" y="541205"/>
            <a:ext cx="283407" cy="283407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EA92073B-F20B-034A-BC3A-9B993F0DD0BA}"/>
              </a:ext>
            </a:extLst>
          </p:cNvPr>
          <p:cNvSpPr/>
          <p:nvPr userDrawn="1"/>
        </p:nvSpPr>
        <p:spPr>
          <a:xfrm>
            <a:off x="458087" y="5430446"/>
            <a:ext cx="99011" cy="99011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C4091F50-D240-B145-B0B1-DAEDDFDE34AD}"/>
              </a:ext>
            </a:extLst>
          </p:cNvPr>
          <p:cNvSpPr/>
          <p:nvPr userDrawn="1"/>
        </p:nvSpPr>
        <p:spPr>
          <a:xfrm>
            <a:off x="0" y="-1994"/>
            <a:ext cx="1700492" cy="1700492"/>
          </a:xfrm>
          <a:prstGeom prst="ellipse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72700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7A2141DD-8D8D-FA43-BD4F-2CFC93C87782}"/>
              </a:ext>
            </a:extLst>
          </p:cNvPr>
          <p:cNvGrpSpPr/>
          <p:nvPr userDrawn="1"/>
        </p:nvGrpSpPr>
        <p:grpSpPr>
          <a:xfrm rot="5400000">
            <a:off x="-21619" y="1088453"/>
            <a:ext cx="910099" cy="99010"/>
            <a:chOff x="622418" y="280927"/>
            <a:chExt cx="2335705" cy="254101"/>
          </a:xfrm>
        </p:grpSpPr>
        <p:sp>
          <p:nvSpPr>
            <p:cNvPr id="22" name="Oval 21">
              <a:extLst>
                <a:ext uri="{FF2B5EF4-FFF2-40B4-BE49-F238E27FC236}">
                  <a16:creationId xmlns="" xmlns:a16="http://schemas.microsoft.com/office/drawing/2014/main" id="{71A62821-5E0F-DE41-B5C2-17A3A7277F4E}"/>
                </a:ext>
              </a:extLst>
            </p:cNvPr>
            <p:cNvSpPr/>
            <p:nvPr userDrawn="1"/>
          </p:nvSpPr>
          <p:spPr>
            <a:xfrm>
              <a:off x="1038739" y="280927"/>
              <a:ext cx="254101" cy="254101"/>
            </a:xfrm>
            <a:prstGeom prst="ellipse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="" xmlns:a16="http://schemas.microsoft.com/office/drawing/2014/main" id="{C311AE14-D8F0-1D4C-9D8D-603836582793}"/>
                </a:ext>
              </a:extLst>
            </p:cNvPr>
            <p:cNvSpPr/>
            <p:nvPr userDrawn="1"/>
          </p:nvSpPr>
          <p:spPr>
            <a:xfrm>
              <a:off x="1455060" y="280927"/>
              <a:ext cx="254101" cy="254101"/>
            </a:xfrm>
            <a:prstGeom prst="ellipse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="" xmlns:a16="http://schemas.microsoft.com/office/drawing/2014/main" id="{1F2BE645-D4F2-304C-9AFA-473D8F888A85}"/>
                </a:ext>
              </a:extLst>
            </p:cNvPr>
            <p:cNvSpPr/>
            <p:nvPr userDrawn="1"/>
          </p:nvSpPr>
          <p:spPr>
            <a:xfrm>
              <a:off x="1871381" y="280927"/>
              <a:ext cx="254101" cy="254101"/>
            </a:xfrm>
            <a:prstGeom prst="ellipse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="" xmlns:a16="http://schemas.microsoft.com/office/drawing/2014/main" id="{93640330-30A6-6948-87A7-9DE6D41794F5}"/>
                </a:ext>
              </a:extLst>
            </p:cNvPr>
            <p:cNvSpPr/>
            <p:nvPr userDrawn="1"/>
          </p:nvSpPr>
          <p:spPr>
            <a:xfrm>
              <a:off x="2287702" y="280927"/>
              <a:ext cx="254101" cy="254101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Oval 25">
              <a:extLst>
                <a:ext uri="{FF2B5EF4-FFF2-40B4-BE49-F238E27FC236}">
                  <a16:creationId xmlns="" xmlns:a16="http://schemas.microsoft.com/office/drawing/2014/main" id="{ADFB6548-D83C-1D4E-AE87-2E8F1D3D0FA7}"/>
                </a:ext>
              </a:extLst>
            </p:cNvPr>
            <p:cNvSpPr/>
            <p:nvPr userDrawn="1"/>
          </p:nvSpPr>
          <p:spPr>
            <a:xfrm>
              <a:off x="2704022" y="280927"/>
              <a:ext cx="254101" cy="254101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Oval 26">
              <a:extLst>
                <a:ext uri="{FF2B5EF4-FFF2-40B4-BE49-F238E27FC236}">
                  <a16:creationId xmlns="" xmlns:a16="http://schemas.microsoft.com/office/drawing/2014/main" id="{D97C7400-7EDC-8845-AB5A-80FB8175C1E2}"/>
                </a:ext>
              </a:extLst>
            </p:cNvPr>
            <p:cNvSpPr/>
            <p:nvPr userDrawn="1"/>
          </p:nvSpPr>
          <p:spPr>
            <a:xfrm>
              <a:off x="622418" y="280927"/>
              <a:ext cx="254101" cy="254101"/>
            </a:xfrm>
            <a:prstGeom prst="ellipse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BC941C44-9B96-0040-8C71-D8364EB577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421817"/>
            <a:ext cx="10058400" cy="1369074"/>
          </a:xfrm>
          <a:prstGeom prst="rect">
            <a:avLst/>
          </a:prstGeom>
        </p:spPr>
        <p:txBody>
          <a:bodyPr lIns="0" rIns="0" anchor="ctr">
            <a:normAutofit/>
          </a:bodyPr>
          <a:lstStyle>
            <a:lvl1pPr>
              <a:defRPr sz="4000" cap="all" baseline="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29" name="Oval 28">
            <a:extLst>
              <a:ext uri="{FF2B5EF4-FFF2-40B4-BE49-F238E27FC236}">
                <a16:creationId xmlns="" xmlns:a16="http://schemas.microsoft.com/office/drawing/2014/main" id="{E014993B-5057-2A4C-9CA0-383DC5504020}"/>
              </a:ext>
            </a:extLst>
          </p:cNvPr>
          <p:cNvSpPr/>
          <p:nvPr userDrawn="1"/>
        </p:nvSpPr>
        <p:spPr>
          <a:xfrm>
            <a:off x="10429390" y="360726"/>
            <a:ext cx="1035859" cy="1035859"/>
          </a:xfrm>
          <a:prstGeom prst="ellipse">
            <a:avLst/>
          </a:prstGeom>
          <a:noFill/>
          <a:ln w="381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43B110E8-1FE2-BC47-A5AE-4C698B688B65}"/>
              </a:ext>
            </a:extLst>
          </p:cNvPr>
          <p:cNvSpPr/>
          <p:nvPr userDrawn="1"/>
        </p:nvSpPr>
        <p:spPr>
          <a:xfrm>
            <a:off x="5664570" y="125360"/>
            <a:ext cx="176394" cy="176394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="" xmlns:a16="http://schemas.microsoft.com/office/drawing/2014/main" id="{87DACF2F-5D4D-434D-8786-E4DF0385E6F6}"/>
              </a:ext>
            </a:extLst>
          </p:cNvPr>
          <p:cNvSpPr/>
          <p:nvPr userDrawn="1"/>
        </p:nvSpPr>
        <p:spPr>
          <a:xfrm>
            <a:off x="458087" y="5430446"/>
            <a:ext cx="99011" cy="99011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CFE816CC-CBCA-7946-B9E5-E9649EF369BE}"/>
              </a:ext>
            </a:extLst>
          </p:cNvPr>
          <p:cNvSpPr/>
          <p:nvPr userDrawn="1"/>
        </p:nvSpPr>
        <p:spPr>
          <a:xfrm>
            <a:off x="11383587" y="6035040"/>
            <a:ext cx="776923" cy="77692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1827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Picture Placeholder 3">
            <a:extLst>
              <a:ext uri="{FF2B5EF4-FFF2-40B4-BE49-F238E27FC236}">
                <a16:creationId xmlns="" xmlns:a16="http://schemas.microsoft.com/office/drawing/2014/main" id="{C950F4E3-11A9-2549-A00D-601AEF6E49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97279" y="2160508"/>
            <a:ext cx="2919413" cy="2919413"/>
          </a:xfrm>
          <a:prstGeom prst="ellipse">
            <a:avLst/>
          </a:prstGeom>
          <a:solidFill>
            <a:srgbClr val="EDEFF7"/>
          </a:solidFill>
          <a:ln w="38100">
            <a:solidFill>
              <a:schemeClr val="accent3"/>
            </a:solidFill>
          </a:ln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3">
            <a:extLst>
              <a:ext uri="{FF2B5EF4-FFF2-40B4-BE49-F238E27FC236}">
                <a16:creationId xmlns="" xmlns:a16="http://schemas.microsoft.com/office/drawing/2014/main" id="{21B5A175-E633-E74F-AE3B-DF58F989F44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59186" y="2160508"/>
            <a:ext cx="2919413" cy="2919413"/>
          </a:xfrm>
          <a:prstGeom prst="ellipse">
            <a:avLst/>
          </a:prstGeom>
          <a:solidFill>
            <a:srgbClr val="EDEFF7"/>
          </a:solidFill>
          <a:ln w="38100">
            <a:solidFill>
              <a:schemeClr val="accent6"/>
            </a:solidFill>
          </a:ln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3">
            <a:extLst>
              <a:ext uri="{FF2B5EF4-FFF2-40B4-BE49-F238E27FC236}">
                <a16:creationId xmlns="" xmlns:a16="http://schemas.microsoft.com/office/drawing/2014/main" id="{261D2778-BA56-D247-9B2C-28D010C9D4E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221093" y="2160508"/>
            <a:ext cx="2919413" cy="2919413"/>
          </a:xfrm>
          <a:prstGeom prst="ellipse">
            <a:avLst/>
          </a:prstGeom>
          <a:solidFill>
            <a:srgbClr val="EDEFF7"/>
          </a:solidFill>
          <a:ln w="38100"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>
            <a:extLst>
              <a:ext uri="{FF2B5EF4-FFF2-40B4-BE49-F238E27FC236}">
                <a16:creationId xmlns="" xmlns:a16="http://schemas.microsoft.com/office/drawing/2014/main" id="{2DAF6EFF-134E-BA40-8B51-917FDE13C07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097279" y="5486968"/>
            <a:ext cx="2919413" cy="583534"/>
          </a:xfrm>
        </p:spPr>
        <p:txBody>
          <a:bodyPr lIns="91440" rIns="91440"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Name Goes Here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="" xmlns:a16="http://schemas.microsoft.com/office/drawing/2014/main" id="{188BF917-678C-1249-95B9-7FD2AC7B2231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666773" y="5486968"/>
            <a:ext cx="2919413" cy="583534"/>
          </a:xfrm>
        </p:spPr>
        <p:txBody>
          <a:bodyPr lIns="91440" rIns="91440"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Name Goes Here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="" xmlns:a16="http://schemas.microsoft.com/office/drawing/2014/main" id="{BAFF17AE-3EA2-2D47-BCDD-E5587B127062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236267" y="5486968"/>
            <a:ext cx="2919413" cy="583534"/>
          </a:xfrm>
        </p:spPr>
        <p:txBody>
          <a:bodyPr lIns="91440" rIns="91440"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Name Goes Here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F2D7EDB7-7C02-0245-8A1F-553F094A4429}"/>
              </a:ext>
            </a:extLst>
          </p:cNvPr>
          <p:cNvGrpSpPr/>
          <p:nvPr userDrawn="1"/>
        </p:nvGrpSpPr>
        <p:grpSpPr>
          <a:xfrm rot="5400000">
            <a:off x="-21619" y="1088453"/>
            <a:ext cx="910099" cy="99010"/>
            <a:chOff x="622418" y="280927"/>
            <a:chExt cx="2335705" cy="254101"/>
          </a:xfrm>
        </p:grpSpPr>
        <p:sp>
          <p:nvSpPr>
            <p:cNvPr id="27" name="Oval 26">
              <a:extLst>
                <a:ext uri="{FF2B5EF4-FFF2-40B4-BE49-F238E27FC236}">
                  <a16:creationId xmlns="" xmlns:a16="http://schemas.microsoft.com/office/drawing/2014/main" id="{8CF5D165-4F6F-2447-8B9E-8B0D94808ED3}"/>
                </a:ext>
              </a:extLst>
            </p:cNvPr>
            <p:cNvSpPr/>
            <p:nvPr userDrawn="1"/>
          </p:nvSpPr>
          <p:spPr>
            <a:xfrm>
              <a:off x="1038739" y="280927"/>
              <a:ext cx="254101" cy="254101"/>
            </a:xfrm>
            <a:prstGeom prst="ellipse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>
              <a:extLst>
                <a:ext uri="{FF2B5EF4-FFF2-40B4-BE49-F238E27FC236}">
                  <a16:creationId xmlns="" xmlns:a16="http://schemas.microsoft.com/office/drawing/2014/main" id="{146C35C7-7133-4C43-BBF7-575440F7BAD3}"/>
                </a:ext>
              </a:extLst>
            </p:cNvPr>
            <p:cNvSpPr/>
            <p:nvPr userDrawn="1"/>
          </p:nvSpPr>
          <p:spPr>
            <a:xfrm>
              <a:off x="1455060" y="280927"/>
              <a:ext cx="254101" cy="254101"/>
            </a:xfrm>
            <a:prstGeom prst="ellipse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>
              <a:extLst>
                <a:ext uri="{FF2B5EF4-FFF2-40B4-BE49-F238E27FC236}">
                  <a16:creationId xmlns="" xmlns:a16="http://schemas.microsoft.com/office/drawing/2014/main" id="{D33DD7BE-C379-5C42-9FB0-EF72161049F4}"/>
                </a:ext>
              </a:extLst>
            </p:cNvPr>
            <p:cNvSpPr/>
            <p:nvPr userDrawn="1"/>
          </p:nvSpPr>
          <p:spPr>
            <a:xfrm>
              <a:off x="1871381" y="280927"/>
              <a:ext cx="254101" cy="254101"/>
            </a:xfrm>
            <a:prstGeom prst="ellipse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>
              <a:extLst>
                <a:ext uri="{FF2B5EF4-FFF2-40B4-BE49-F238E27FC236}">
                  <a16:creationId xmlns="" xmlns:a16="http://schemas.microsoft.com/office/drawing/2014/main" id="{743DFC41-C6DE-7942-9358-E23A1EE8759D}"/>
                </a:ext>
              </a:extLst>
            </p:cNvPr>
            <p:cNvSpPr/>
            <p:nvPr userDrawn="1"/>
          </p:nvSpPr>
          <p:spPr>
            <a:xfrm>
              <a:off x="2287702" y="280927"/>
              <a:ext cx="254101" cy="254101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="" xmlns:a16="http://schemas.microsoft.com/office/drawing/2014/main" id="{A2ABB593-7229-9548-8BCC-C947B1BF8D93}"/>
                </a:ext>
              </a:extLst>
            </p:cNvPr>
            <p:cNvSpPr/>
            <p:nvPr userDrawn="1"/>
          </p:nvSpPr>
          <p:spPr>
            <a:xfrm>
              <a:off x="2704022" y="280927"/>
              <a:ext cx="254101" cy="254101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Oval 31">
              <a:extLst>
                <a:ext uri="{FF2B5EF4-FFF2-40B4-BE49-F238E27FC236}">
                  <a16:creationId xmlns="" xmlns:a16="http://schemas.microsoft.com/office/drawing/2014/main" id="{986D2413-D60D-484E-ACAB-31891AFDA133}"/>
                </a:ext>
              </a:extLst>
            </p:cNvPr>
            <p:cNvSpPr/>
            <p:nvPr userDrawn="1"/>
          </p:nvSpPr>
          <p:spPr>
            <a:xfrm>
              <a:off x="622418" y="280927"/>
              <a:ext cx="254101" cy="254101"/>
            </a:xfrm>
            <a:prstGeom prst="ellipse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86090E0F-345E-3D4B-8886-95D8A4A77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421817"/>
            <a:ext cx="10058400" cy="1369074"/>
          </a:xfrm>
          <a:prstGeom prst="rect">
            <a:avLst/>
          </a:prstGeom>
        </p:spPr>
        <p:txBody>
          <a:bodyPr lIns="0" rIns="0" anchor="ctr">
            <a:normAutofit/>
          </a:bodyPr>
          <a:lstStyle>
            <a:lvl1pPr>
              <a:defRPr sz="4000" cap="all" baseline="0"/>
            </a:lvl1pPr>
          </a:lstStyle>
          <a:p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="" xmlns:p14="http://schemas.microsoft.com/office/powerpoint/2010/main" val="325868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7873" y="758952"/>
            <a:ext cx="7356255" cy="356616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 algn="ctr">
              <a:lnSpc>
                <a:spcPct val="90000"/>
              </a:lnSpc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17873" y="4663440"/>
            <a:ext cx="7356255" cy="1143000"/>
          </a:xfrm>
        </p:spPr>
        <p:txBody>
          <a:bodyPr lIns="91440" rIns="91440" anchor="t" anchorCtr="0">
            <a:normAutofit/>
          </a:bodyPr>
          <a:lstStyle>
            <a:lvl1pPr marL="0" indent="0" algn="ctr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158240" y="4485132"/>
            <a:ext cx="987552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=""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8675A452-E352-BE40-9E44-7C0E90F4DBC5}"/>
              </a:ext>
            </a:extLst>
          </p:cNvPr>
          <p:cNvSpPr/>
          <p:nvPr userDrawn="1"/>
        </p:nvSpPr>
        <p:spPr>
          <a:xfrm>
            <a:off x="10429390" y="360726"/>
            <a:ext cx="1035859" cy="1035859"/>
          </a:xfrm>
          <a:prstGeom prst="ellipse">
            <a:avLst/>
          </a:prstGeom>
          <a:noFill/>
          <a:ln w="381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72E00246-7C7C-8E48-B95E-02BE89F197F5}"/>
              </a:ext>
            </a:extLst>
          </p:cNvPr>
          <p:cNvSpPr/>
          <p:nvPr userDrawn="1"/>
        </p:nvSpPr>
        <p:spPr>
          <a:xfrm>
            <a:off x="10337662" y="4398630"/>
            <a:ext cx="1700492" cy="170049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EBF1652A-A323-BC48-9A00-7ECF1C4E1DA4}"/>
              </a:ext>
            </a:extLst>
          </p:cNvPr>
          <p:cNvSpPr/>
          <p:nvPr userDrawn="1"/>
        </p:nvSpPr>
        <p:spPr>
          <a:xfrm>
            <a:off x="11634902" y="2565781"/>
            <a:ext cx="283407" cy="283407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F733BC29-8FD1-CB45-8FF6-0C7CC3CB423D}"/>
              </a:ext>
            </a:extLst>
          </p:cNvPr>
          <p:cNvSpPr/>
          <p:nvPr userDrawn="1"/>
        </p:nvSpPr>
        <p:spPr>
          <a:xfrm>
            <a:off x="458087" y="5430446"/>
            <a:ext cx="99011" cy="99011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4C67EB1F-C984-B840-BD1F-FD174D01A3AF}"/>
              </a:ext>
            </a:extLst>
          </p:cNvPr>
          <p:cNvSpPr/>
          <p:nvPr userDrawn="1"/>
        </p:nvSpPr>
        <p:spPr>
          <a:xfrm>
            <a:off x="6135" y="0"/>
            <a:ext cx="1700492" cy="1700492"/>
          </a:xfrm>
          <a:prstGeom prst="ellipse">
            <a:avLst/>
          </a:prstGeom>
          <a:noFill/>
          <a:ln w="38100"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9D75F8B1-A294-E349-BD08-B06B2954212A}"/>
              </a:ext>
            </a:extLst>
          </p:cNvPr>
          <p:cNvGrpSpPr/>
          <p:nvPr userDrawn="1"/>
        </p:nvGrpSpPr>
        <p:grpSpPr>
          <a:xfrm>
            <a:off x="495300" y="0"/>
            <a:ext cx="11201400" cy="6880860"/>
            <a:chOff x="495300" y="0"/>
            <a:chExt cx="11201400" cy="6880860"/>
          </a:xfrm>
        </p:grpSpPr>
        <p:sp>
          <p:nvSpPr>
            <p:cNvPr id="33" name="Freeform 32">
              <a:extLst>
                <a:ext uri="{FF2B5EF4-FFF2-40B4-BE49-F238E27FC236}">
                  <a16:creationId xmlns="" xmlns:a16="http://schemas.microsoft.com/office/drawing/2014/main" id="{5942EFAD-842E-9C46-9853-C0F135D24007}"/>
                </a:ext>
              </a:extLst>
            </p:cNvPr>
            <p:cNvSpPr/>
            <p:nvPr userDrawn="1"/>
          </p:nvSpPr>
          <p:spPr>
            <a:xfrm>
              <a:off x="495300" y="0"/>
              <a:ext cx="1337265" cy="6880860"/>
            </a:xfrm>
            <a:custGeom>
              <a:avLst/>
              <a:gdLst>
                <a:gd name="connsiteX0" fmla="*/ 1173967 w 1337265"/>
                <a:gd name="connsiteY0" fmla="*/ 0 h 6880860"/>
                <a:gd name="connsiteX1" fmla="*/ 1319300 w 1337265"/>
                <a:gd name="connsiteY1" fmla="*/ 0 h 6880860"/>
                <a:gd name="connsiteX2" fmla="*/ 1204253 w 1337265"/>
                <a:gd name="connsiteY2" fmla="*/ 146399 h 6880860"/>
                <a:gd name="connsiteX3" fmla="*/ 114300 w 1337265"/>
                <a:gd name="connsiteY3" fmla="*/ 3429000 h 6880860"/>
                <a:gd name="connsiteX4" fmla="*/ 1204253 w 1337265"/>
                <a:gd name="connsiteY4" fmla="*/ 6711601 h 6880860"/>
                <a:gd name="connsiteX5" fmla="*/ 1337265 w 1337265"/>
                <a:gd name="connsiteY5" fmla="*/ 6880860 h 6880860"/>
                <a:gd name="connsiteX6" fmla="*/ 1191931 w 1337265"/>
                <a:gd name="connsiteY6" fmla="*/ 6880860 h 6880860"/>
                <a:gd name="connsiteX7" fmla="*/ 1112661 w 1337265"/>
                <a:gd name="connsiteY7" fmla="*/ 6779988 h 6880860"/>
                <a:gd name="connsiteX8" fmla="*/ 0 w 1337265"/>
                <a:gd name="connsiteY8" fmla="*/ 3429000 h 6880860"/>
                <a:gd name="connsiteX9" fmla="*/ 1112661 w 1337265"/>
                <a:gd name="connsiteY9" fmla="*/ 78012 h 6880860"/>
                <a:gd name="connsiteX10" fmla="*/ 1173967 w 1337265"/>
                <a:gd name="connsiteY10" fmla="*/ 0 h 688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37265" h="6880860">
                  <a:moveTo>
                    <a:pt x="1173967" y="0"/>
                  </a:moveTo>
                  <a:lnTo>
                    <a:pt x="1319300" y="0"/>
                  </a:lnTo>
                  <a:lnTo>
                    <a:pt x="1204253" y="146399"/>
                  </a:lnTo>
                  <a:cubicBezTo>
                    <a:pt x="519693" y="1061765"/>
                    <a:pt x="114300" y="2198040"/>
                    <a:pt x="114300" y="3429000"/>
                  </a:cubicBezTo>
                  <a:cubicBezTo>
                    <a:pt x="114300" y="4659960"/>
                    <a:pt x="519693" y="5796235"/>
                    <a:pt x="1204253" y="6711601"/>
                  </a:cubicBezTo>
                  <a:lnTo>
                    <a:pt x="1337265" y="6880860"/>
                  </a:lnTo>
                  <a:lnTo>
                    <a:pt x="1191931" y="6880860"/>
                  </a:lnTo>
                  <a:lnTo>
                    <a:pt x="1112661" y="6779988"/>
                  </a:lnTo>
                  <a:cubicBezTo>
                    <a:pt x="413839" y="5845552"/>
                    <a:pt x="0" y="4685605"/>
                    <a:pt x="0" y="3429000"/>
                  </a:cubicBezTo>
                  <a:cubicBezTo>
                    <a:pt x="0" y="2172395"/>
                    <a:pt x="413839" y="1012448"/>
                    <a:pt x="1112661" y="78012"/>
                  </a:cubicBezTo>
                  <a:lnTo>
                    <a:pt x="11739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Freeform 31">
              <a:extLst>
                <a:ext uri="{FF2B5EF4-FFF2-40B4-BE49-F238E27FC236}">
                  <a16:creationId xmlns="" xmlns:a16="http://schemas.microsoft.com/office/drawing/2014/main" id="{BE0B7AF7-52C0-EB45-93DE-79DFF44F5AAE}"/>
                </a:ext>
              </a:extLst>
            </p:cNvPr>
            <p:cNvSpPr/>
            <p:nvPr userDrawn="1"/>
          </p:nvSpPr>
          <p:spPr>
            <a:xfrm>
              <a:off x="10359435" y="0"/>
              <a:ext cx="1337265" cy="6880860"/>
            </a:xfrm>
            <a:custGeom>
              <a:avLst/>
              <a:gdLst>
                <a:gd name="connsiteX0" fmla="*/ 17965 w 1337265"/>
                <a:gd name="connsiteY0" fmla="*/ 0 h 6880860"/>
                <a:gd name="connsiteX1" fmla="*/ 163299 w 1337265"/>
                <a:gd name="connsiteY1" fmla="*/ 0 h 6880860"/>
                <a:gd name="connsiteX2" fmla="*/ 224604 w 1337265"/>
                <a:gd name="connsiteY2" fmla="*/ 78012 h 6880860"/>
                <a:gd name="connsiteX3" fmla="*/ 1337265 w 1337265"/>
                <a:gd name="connsiteY3" fmla="*/ 3429000 h 6880860"/>
                <a:gd name="connsiteX4" fmla="*/ 224604 w 1337265"/>
                <a:gd name="connsiteY4" fmla="*/ 6779988 h 6880860"/>
                <a:gd name="connsiteX5" fmla="*/ 145334 w 1337265"/>
                <a:gd name="connsiteY5" fmla="*/ 6880860 h 6880860"/>
                <a:gd name="connsiteX6" fmla="*/ 0 w 1337265"/>
                <a:gd name="connsiteY6" fmla="*/ 6880860 h 6880860"/>
                <a:gd name="connsiteX7" fmla="*/ 133012 w 1337265"/>
                <a:gd name="connsiteY7" fmla="*/ 6711601 h 6880860"/>
                <a:gd name="connsiteX8" fmla="*/ 1222965 w 1337265"/>
                <a:gd name="connsiteY8" fmla="*/ 3429000 h 6880860"/>
                <a:gd name="connsiteX9" fmla="*/ 133012 w 1337265"/>
                <a:gd name="connsiteY9" fmla="*/ 146399 h 6880860"/>
                <a:gd name="connsiteX10" fmla="*/ 17965 w 1337265"/>
                <a:gd name="connsiteY10" fmla="*/ 0 h 688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37265" h="6880860">
                  <a:moveTo>
                    <a:pt x="17965" y="0"/>
                  </a:moveTo>
                  <a:lnTo>
                    <a:pt x="163299" y="0"/>
                  </a:lnTo>
                  <a:lnTo>
                    <a:pt x="224604" y="78012"/>
                  </a:lnTo>
                  <a:cubicBezTo>
                    <a:pt x="923426" y="1012448"/>
                    <a:pt x="1337265" y="2172395"/>
                    <a:pt x="1337265" y="3429000"/>
                  </a:cubicBezTo>
                  <a:cubicBezTo>
                    <a:pt x="1337265" y="4685605"/>
                    <a:pt x="923426" y="5845552"/>
                    <a:pt x="224604" y="6779988"/>
                  </a:cubicBezTo>
                  <a:lnTo>
                    <a:pt x="145334" y="6880860"/>
                  </a:lnTo>
                  <a:lnTo>
                    <a:pt x="0" y="6880860"/>
                  </a:lnTo>
                  <a:lnTo>
                    <a:pt x="133012" y="6711601"/>
                  </a:lnTo>
                  <a:cubicBezTo>
                    <a:pt x="817572" y="5796235"/>
                    <a:pt x="1222965" y="4659960"/>
                    <a:pt x="1222965" y="3429000"/>
                  </a:cubicBezTo>
                  <a:cubicBezTo>
                    <a:pt x="1222965" y="2198040"/>
                    <a:pt x="817572" y="1061765"/>
                    <a:pt x="133012" y="146399"/>
                  </a:cubicBezTo>
                  <a:lnTo>
                    <a:pt x="1796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259698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=""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=""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D06E6D77-4CA3-764C-99E1-7D2CFE6B929E}"/>
              </a:ext>
            </a:extLst>
          </p:cNvPr>
          <p:cNvGrpSpPr/>
          <p:nvPr userDrawn="1"/>
        </p:nvGrpSpPr>
        <p:grpSpPr>
          <a:xfrm rot="5400000">
            <a:off x="-21619" y="1088453"/>
            <a:ext cx="910099" cy="99010"/>
            <a:chOff x="622418" y="280927"/>
            <a:chExt cx="2335705" cy="254101"/>
          </a:xfrm>
        </p:grpSpPr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1D155117-8A2A-414B-9598-C2919DF747DC}"/>
                </a:ext>
              </a:extLst>
            </p:cNvPr>
            <p:cNvSpPr/>
            <p:nvPr userDrawn="1"/>
          </p:nvSpPr>
          <p:spPr>
            <a:xfrm>
              <a:off x="1038739" y="280927"/>
              <a:ext cx="254101" cy="254101"/>
            </a:xfrm>
            <a:prstGeom prst="ellipse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53838F88-99DE-9246-A83B-9C7DB6AE99EF}"/>
                </a:ext>
              </a:extLst>
            </p:cNvPr>
            <p:cNvSpPr/>
            <p:nvPr userDrawn="1"/>
          </p:nvSpPr>
          <p:spPr>
            <a:xfrm>
              <a:off x="1455060" y="280927"/>
              <a:ext cx="254101" cy="254101"/>
            </a:xfrm>
            <a:prstGeom prst="ellipse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D031FBA2-FD0D-7346-8941-4861923E15CF}"/>
                </a:ext>
              </a:extLst>
            </p:cNvPr>
            <p:cNvSpPr/>
            <p:nvPr userDrawn="1"/>
          </p:nvSpPr>
          <p:spPr>
            <a:xfrm>
              <a:off x="1871381" y="280927"/>
              <a:ext cx="254101" cy="254101"/>
            </a:xfrm>
            <a:prstGeom prst="ellipse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022D5D5E-3339-5D47-9E1C-8897082672DB}"/>
                </a:ext>
              </a:extLst>
            </p:cNvPr>
            <p:cNvSpPr/>
            <p:nvPr userDrawn="1"/>
          </p:nvSpPr>
          <p:spPr>
            <a:xfrm>
              <a:off x="2287702" y="280927"/>
              <a:ext cx="254101" cy="254101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="" xmlns:a16="http://schemas.microsoft.com/office/drawing/2014/main" id="{13BE7267-458F-A141-8480-10E9FB553671}"/>
                </a:ext>
              </a:extLst>
            </p:cNvPr>
            <p:cNvSpPr/>
            <p:nvPr userDrawn="1"/>
          </p:nvSpPr>
          <p:spPr>
            <a:xfrm>
              <a:off x="2704022" y="280927"/>
              <a:ext cx="254101" cy="254101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A71A438B-57BE-F445-AFBB-BBB2270E9BB4}"/>
                </a:ext>
              </a:extLst>
            </p:cNvPr>
            <p:cNvSpPr/>
            <p:nvPr userDrawn="1"/>
          </p:nvSpPr>
          <p:spPr>
            <a:xfrm>
              <a:off x="622418" y="280927"/>
              <a:ext cx="254101" cy="254101"/>
            </a:xfrm>
            <a:prstGeom prst="ellipse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itle 1">
            <a:extLst>
              <a:ext uri="{FF2B5EF4-FFF2-40B4-BE49-F238E27FC236}">
                <a16:creationId xmlns="" xmlns:a16="http://schemas.microsoft.com/office/drawing/2014/main" id="{040C74AA-3663-2A49-AA62-C9207F22BF3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421817"/>
            <a:ext cx="10058400" cy="1369074"/>
          </a:xfrm>
          <a:prstGeom prst="rect">
            <a:avLst/>
          </a:prstGeom>
        </p:spPr>
        <p:txBody>
          <a:bodyPr lIns="0" rIns="0" anchor="ctr">
            <a:normAutofit/>
          </a:bodyPr>
          <a:lstStyle>
            <a:lvl1pPr>
              <a:defRPr sz="4000" cap="all" baseline="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8E70AAE0-F405-8C4D-B2F2-BC73ABD2560F}"/>
              </a:ext>
            </a:extLst>
          </p:cNvPr>
          <p:cNvSpPr/>
          <p:nvPr userDrawn="1"/>
        </p:nvSpPr>
        <p:spPr>
          <a:xfrm>
            <a:off x="10429390" y="360726"/>
            <a:ext cx="1035859" cy="1035859"/>
          </a:xfrm>
          <a:prstGeom prst="ellipse">
            <a:avLst/>
          </a:prstGeom>
          <a:noFill/>
          <a:ln w="381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FC72AC8A-19AA-5641-88DA-414732A1A643}"/>
              </a:ext>
            </a:extLst>
          </p:cNvPr>
          <p:cNvSpPr/>
          <p:nvPr userDrawn="1"/>
        </p:nvSpPr>
        <p:spPr>
          <a:xfrm>
            <a:off x="458087" y="5430446"/>
            <a:ext cx="99011" cy="99011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B0FF4153-FE4A-204C-B4B4-F331F8058F73}"/>
              </a:ext>
            </a:extLst>
          </p:cNvPr>
          <p:cNvSpPr/>
          <p:nvPr userDrawn="1"/>
        </p:nvSpPr>
        <p:spPr>
          <a:xfrm>
            <a:off x="5664570" y="125360"/>
            <a:ext cx="176394" cy="176394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C0910027-B57E-5C4C-B196-C2CF16EB6B83}"/>
              </a:ext>
            </a:extLst>
          </p:cNvPr>
          <p:cNvSpPr/>
          <p:nvPr userDrawn="1"/>
        </p:nvSpPr>
        <p:spPr>
          <a:xfrm>
            <a:off x="11383587" y="6035040"/>
            <a:ext cx="776923" cy="77692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87972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=""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=""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DD896C11-7092-DD43-9676-23A81081B759}"/>
              </a:ext>
            </a:extLst>
          </p:cNvPr>
          <p:cNvGrpSpPr/>
          <p:nvPr userDrawn="1"/>
        </p:nvGrpSpPr>
        <p:grpSpPr>
          <a:xfrm rot="5400000">
            <a:off x="-21619" y="1088453"/>
            <a:ext cx="910099" cy="99010"/>
            <a:chOff x="622418" y="280927"/>
            <a:chExt cx="2335705" cy="254101"/>
          </a:xfrm>
        </p:grpSpPr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D39FB8D4-533A-0C44-89B5-487470B0B82B}"/>
                </a:ext>
              </a:extLst>
            </p:cNvPr>
            <p:cNvSpPr/>
            <p:nvPr userDrawn="1"/>
          </p:nvSpPr>
          <p:spPr>
            <a:xfrm>
              <a:off x="1038739" y="280927"/>
              <a:ext cx="254101" cy="254101"/>
            </a:xfrm>
            <a:prstGeom prst="ellipse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C642B0AB-C322-C14B-B2A1-E9F144473219}"/>
                </a:ext>
              </a:extLst>
            </p:cNvPr>
            <p:cNvSpPr/>
            <p:nvPr userDrawn="1"/>
          </p:nvSpPr>
          <p:spPr>
            <a:xfrm>
              <a:off x="1455060" y="280927"/>
              <a:ext cx="254101" cy="254101"/>
            </a:xfrm>
            <a:prstGeom prst="ellipse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="" xmlns:a16="http://schemas.microsoft.com/office/drawing/2014/main" id="{47ABE4C7-7926-3949-9205-07E33FB2D2CE}"/>
                </a:ext>
              </a:extLst>
            </p:cNvPr>
            <p:cNvSpPr/>
            <p:nvPr userDrawn="1"/>
          </p:nvSpPr>
          <p:spPr>
            <a:xfrm>
              <a:off x="1871381" y="280927"/>
              <a:ext cx="254101" cy="254101"/>
            </a:xfrm>
            <a:prstGeom prst="ellipse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E1B43F26-6C7C-4D43-9D1C-A0F792F54874}"/>
                </a:ext>
              </a:extLst>
            </p:cNvPr>
            <p:cNvSpPr/>
            <p:nvPr userDrawn="1"/>
          </p:nvSpPr>
          <p:spPr>
            <a:xfrm>
              <a:off x="2287702" y="280927"/>
              <a:ext cx="254101" cy="254101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="" xmlns:a16="http://schemas.microsoft.com/office/drawing/2014/main" id="{C53D175F-F9D4-DD4E-81B9-495A2E867249}"/>
                </a:ext>
              </a:extLst>
            </p:cNvPr>
            <p:cNvSpPr/>
            <p:nvPr userDrawn="1"/>
          </p:nvSpPr>
          <p:spPr>
            <a:xfrm>
              <a:off x="2704022" y="280927"/>
              <a:ext cx="254101" cy="254101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="" xmlns:a16="http://schemas.microsoft.com/office/drawing/2014/main" id="{852D03A0-BBCF-2042-832A-8082F1377835}"/>
                </a:ext>
              </a:extLst>
            </p:cNvPr>
            <p:cNvSpPr/>
            <p:nvPr userDrawn="1"/>
          </p:nvSpPr>
          <p:spPr>
            <a:xfrm>
              <a:off x="622418" y="280927"/>
              <a:ext cx="254101" cy="254101"/>
            </a:xfrm>
            <a:prstGeom prst="ellipse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E2831508-70C2-2F43-998D-55CE4837BA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421817"/>
            <a:ext cx="10058400" cy="1369074"/>
          </a:xfrm>
          <a:prstGeom prst="rect">
            <a:avLst/>
          </a:prstGeom>
        </p:spPr>
        <p:txBody>
          <a:bodyPr lIns="0" rIns="0" anchor="ctr">
            <a:normAutofit/>
          </a:bodyPr>
          <a:lstStyle>
            <a:lvl1pPr>
              <a:defRPr sz="4000" cap="all" baseline="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="" xmlns:a16="http://schemas.microsoft.com/office/drawing/2014/main" id="{5232ACE3-4E65-6243-9416-19BFA39FD92C}"/>
              </a:ext>
            </a:extLst>
          </p:cNvPr>
          <p:cNvSpPr/>
          <p:nvPr userDrawn="1"/>
        </p:nvSpPr>
        <p:spPr>
          <a:xfrm>
            <a:off x="10429390" y="360726"/>
            <a:ext cx="1035859" cy="1035859"/>
          </a:xfrm>
          <a:prstGeom prst="ellipse">
            <a:avLst/>
          </a:prstGeom>
          <a:noFill/>
          <a:ln w="381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="" xmlns:a16="http://schemas.microsoft.com/office/drawing/2014/main" id="{6A372105-F1CB-9149-A4B9-C151B3CCB9B4}"/>
              </a:ext>
            </a:extLst>
          </p:cNvPr>
          <p:cNvSpPr/>
          <p:nvPr userDrawn="1"/>
        </p:nvSpPr>
        <p:spPr>
          <a:xfrm>
            <a:off x="458087" y="5430446"/>
            <a:ext cx="99011" cy="99011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CAE2DDF3-5C18-5644-8994-8CD902656DE8}"/>
              </a:ext>
            </a:extLst>
          </p:cNvPr>
          <p:cNvSpPr/>
          <p:nvPr userDrawn="1"/>
        </p:nvSpPr>
        <p:spPr>
          <a:xfrm>
            <a:off x="5664570" y="125360"/>
            <a:ext cx="176394" cy="176394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0383F4E3-E6C1-BB40-90E6-290C140F9A07}"/>
              </a:ext>
            </a:extLst>
          </p:cNvPr>
          <p:cNvSpPr/>
          <p:nvPr userDrawn="1"/>
        </p:nvSpPr>
        <p:spPr>
          <a:xfrm>
            <a:off x="11383587" y="6035040"/>
            <a:ext cx="776923" cy="77692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9594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=""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=""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A2C09A16-A6B6-E04E-A40A-F482C0A95C0A}"/>
              </a:ext>
            </a:extLst>
          </p:cNvPr>
          <p:cNvGrpSpPr/>
          <p:nvPr userDrawn="1"/>
        </p:nvGrpSpPr>
        <p:grpSpPr>
          <a:xfrm rot="5400000">
            <a:off x="-21619" y="1088453"/>
            <a:ext cx="910099" cy="99010"/>
            <a:chOff x="622418" y="280927"/>
            <a:chExt cx="2335705" cy="254101"/>
          </a:xfrm>
        </p:grpSpPr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A6B2DF34-338D-4F43-B8F7-D7A00348B68B}"/>
                </a:ext>
              </a:extLst>
            </p:cNvPr>
            <p:cNvSpPr/>
            <p:nvPr userDrawn="1"/>
          </p:nvSpPr>
          <p:spPr>
            <a:xfrm>
              <a:off x="1038739" y="280927"/>
              <a:ext cx="254101" cy="254101"/>
            </a:xfrm>
            <a:prstGeom prst="ellipse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33778C21-4171-774D-A73F-77BEBF2E4C18}"/>
                </a:ext>
              </a:extLst>
            </p:cNvPr>
            <p:cNvSpPr/>
            <p:nvPr userDrawn="1"/>
          </p:nvSpPr>
          <p:spPr>
            <a:xfrm>
              <a:off x="1455060" y="280927"/>
              <a:ext cx="254101" cy="254101"/>
            </a:xfrm>
            <a:prstGeom prst="ellipse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CC25D2EF-AE01-A247-8BC3-8F35F863C0A6}"/>
                </a:ext>
              </a:extLst>
            </p:cNvPr>
            <p:cNvSpPr/>
            <p:nvPr userDrawn="1"/>
          </p:nvSpPr>
          <p:spPr>
            <a:xfrm>
              <a:off x="1871381" y="280927"/>
              <a:ext cx="254101" cy="254101"/>
            </a:xfrm>
            <a:prstGeom prst="ellipse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5F860801-109B-EB4F-96A8-35D76B759583}"/>
                </a:ext>
              </a:extLst>
            </p:cNvPr>
            <p:cNvSpPr/>
            <p:nvPr userDrawn="1"/>
          </p:nvSpPr>
          <p:spPr>
            <a:xfrm>
              <a:off x="2287702" y="280927"/>
              <a:ext cx="254101" cy="254101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97337F70-9199-7242-BD8B-8F96606A18A1}"/>
                </a:ext>
              </a:extLst>
            </p:cNvPr>
            <p:cNvSpPr/>
            <p:nvPr userDrawn="1"/>
          </p:nvSpPr>
          <p:spPr>
            <a:xfrm>
              <a:off x="2704022" y="280927"/>
              <a:ext cx="254101" cy="254101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DF9320B7-AD58-7649-BC95-614ED90F4E69}"/>
                </a:ext>
              </a:extLst>
            </p:cNvPr>
            <p:cNvSpPr/>
            <p:nvPr userDrawn="1"/>
          </p:nvSpPr>
          <p:spPr>
            <a:xfrm>
              <a:off x="622418" y="280927"/>
              <a:ext cx="254101" cy="254101"/>
            </a:xfrm>
            <a:prstGeom prst="ellipse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0C0DE796-998A-F84E-9B56-1958C6777C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421817"/>
            <a:ext cx="10058400" cy="1369074"/>
          </a:xfrm>
          <a:prstGeom prst="rect">
            <a:avLst/>
          </a:prstGeom>
        </p:spPr>
        <p:txBody>
          <a:bodyPr lIns="0" rIns="0" anchor="ctr">
            <a:normAutofit/>
          </a:bodyPr>
          <a:lstStyle>
            <a:lvl1pPr>
              <a:defRPr sz="4000" cap="all" baseline="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7B23D2B0-E152-D14D-8154-8DD47BD10DF3}"/>
              </a:ext>
            </a:extLst>
          </p:cNvPr>
          <p:cNvSpPr/>
          <p:nvPr userDrawn="1"/>
        </p:nvSpPr>
        <p:spPr>
          <a:xfrm>
            <a:off x="10429390" y="360726"/>
            <a:ext cx="1035859" cy="1035859"/>
          </a:xfrm>
          <a:prstGeom prst="ellipse">
            <a:avLst/>
          </a:prstGeom>
          <a:noFill/>
          <a:ln w="38100">
            <a:solidFill>
              <a:schemeClr val="accent3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8A3BEDF6-5ABA-3B42-99BB-4438813B1A4B}"/>
              </a:ext>
            </a:extLst>
          </p:cNvPr>
          <p:cNvSpPr/>
          <p:nvPr userDrawn="1"/>
        </p:nvSpPr>
        <p:spPr>
          <a:xfrm>
            <a:off x="458087" y="5430446"/>
            <a:ext cx="99011" cy="99011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="" xmlns:a16="http://schemas.microsoft.com/office/drawing/2014/main" id="{A9CF8BE7-F2AC-AB4C-900F-F64D55111EFC}"/>
              </a:ext>
            </a:extLst>
          </p:cNvPr>
          <p:cNvSpPr/>
          <p:nvPr userDrawn="1"/>
        </p:nvSpPr>
        <p:spPr>
          <a:xfrm>
            <a:off x="5664570" y="125360"/>
            <a:ext cx="176394" cy="176394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5EF4254B-D281-684E-BD0B-63AEC0AC197C}"/>
              </a:ext>
            </a:extLst>
          </p:cNvPr>
          <p:cNvSpPr/>
          <p:nvPr userDrawn="1"/>
        </p:nvSpPr>
        <p:spPr>
          <a:xfrm>
            <a:off x="11383587" y="6035040"/>
            <a:ext cx="776923" cy="77692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8001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=""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=""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A2C09A16-A6B6-E04E-A40A-F482C0A95C0A}"/>
              </a:ext>
            </a:extLst>
          </p:cNvPr>
          <p:cNvGrpSpPr/>
          <p:nvPr userDrawn="1"/>
        </p:nvGrpSpPr>
        <p:grpSpPr>
          <a:xfrm rot="5400000">
            <a:off x="-21619" y="1088453"/>
            <a:ext cx="910099" cy="99010"/>
            <a:chOff x="622418" y="280927"/>
            <a:chExt cx="2335705" cy="254101"/>
          </a:xfrm>
        </p:grpSpPr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A6B2DF34-338D-4F43-B8F7-D7A00348B68B}"/>
                </a:ext>
              </a:extLst>
            </p:cNvPr>
            <p:cNvSpPr/>
            <p:nvPr userDrawn="1"/>
          </p:nvSpPr>
          <p:spPr>
            <a:xfrm>
              <a:off x="1038739" y="280927"/>
              <a:ext cx="254101" cy="254101"/>
            </a:xfrm>
            <a:prstGeom prst="ellipse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33778C21-4171-774D-A73F-77BEBF2E4C18}"/>
                </a:ext>
              </a:extLst>
            </p:cNvPr>
            <p:cNvSpPr/>
            <p:nvPr userDrawn="1"/>
          </p:nvSpPr>
          <p:spPr>
            <a:xfrm>
              <a:off x="1455060" y="280927"/>
              <a:ext cx="254101" cy="254101"/>
            </a:xfrm>
            <a:prstGeom prst="ellipse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CC25D2EF-AE01-A247-8BC3-8F35F863C0A6}"/>
                </a:ext>
              </a:extLst>
            </p:cNvPr>
            <p:cNvSpPr/>
            <p:nvPr userDrawn="1"/>
          </p:nvSpPr>
          <p:spPr>
            <a:xfrm>
              <a:off x="1871381" y="280927"/>
              <a:ext cx="254101" cy="254101"/>
            </a:xfrm>
            <a:prstGeom prst="ellipse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5F860801-109B-EB4F-96A8-35D76B759583}"/>
                </a:ext>
              </a:extLst>
            </p:cNvPr>
            <p:cNvSpPr/>
            <p:nvPr userDrawn="1"/>
          </p:nvSpPr>
          <p:spPr>
            <a:xfrm>
              <a:off x="2287702" y="280927"/>
              <a:ext cx="254101" cy="254101"/>
            </a:xfrm>
            <a:prstGeom prst="ellipse">
              <a:avLst/>
            </a:prstGeom>
            <a:solidFill>
              <a:schemeClr val="accent5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="" xmlns:a16="http://schemas.microsoft.com/office/drawing/2014/main" id="{97337F70-9199-7242-BD8B-8F96606A18A1}"/>
                </a:ext>
              </a:extLst>
            </p:cNvPr>
            <p:cNvSpPr/>
            <p:nvPr userDrawn="1"/>
          </p:nvSpPr>
          <p:spPr>
            <a:xfrm>
              <a:off x="2704022" y="280927"/>
              <a:ext cx="254101" cy="254101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DF9320B7-AD58-7649-BC95-614ED90F4E69}"/>
                </a:ext>
              </a:extLst>
            </p:cNvPr>
            <p:cNvSpPr/>
            <p:nvPr userDrawn="1"/>
          </p:nvSpPr>
          <p:spPr>
            <a:xfrm>
              <a:off x="622418" y="280927"/>
              <a:ext cx="254101" cy="254101"/>
            </a:xfrm>
            <a:prstGeom prst="ellipse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0C0DE796-998A-F84E-9B56-1958C6777C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7280" y="421817"/>
            <a:ext cx="5751389" cy="1369074"/>
          </a:xfrm>
          <a:prstGeom prst="rect">
            <a:avLst/>
          </a:prstGeom>
        </p:spPr>
        <p:txBody>
          <a:bodyPr lIns="0" rIns="0" anchor="ctr">
            <a:normAutofit/>
          </a:bodyPr>
          <a:lstStyle>
            <a:lvl1pPr>
              <a:defRPr sz="4000" cap="all" baseline="0"/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="" xmlns:a16="http://schemas.microsoft.com/office/drawing/2014/main" id="{384D173E-9054-4C40-98EA-A6EAC4D8511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21641" y="0"/>
            <a:ext cx="4270360" cy="6858001"/>
          </a:xfrm>
          <a:custGeom>
            <a:avLst/>
            <a:gdLst>
              <a:gd name="connsiteX0" fmla="*/ 1904091 w 4305219"/>
              <a:gd name="connsiteY0" fmla="*/ 0 h 6913983"/>
              <a:gd name="connsiteX1" fmla="*/ 4305219 w 4305219"/>
              <a:gd name="connsiteY1" fmla="*/ 0 h 6913983"/>
              <a:gd name="connsiteX2" fmla="*/ 4305219 w 4305219"/>
              <a:gd name="connsiteY2" fmla="*/ 6913983 h 6913983"/>
              <a:gd name="connsiteX3" fmla="*/ 1818156 w 4305219"/>
              <a:gd name="connsiteY3" fmla="*/ 6913983 h 6913983"/>
              <a:gd name="connsiteX4" fmla="*/ 1507580 w 4305219"/>
              <a:gd name="connsiteY4" fmla="*/ 6681739 h 6913983"/>
              <a:gd name="connsiteX5" fmla="*/ 0 w 4305219"/>
              <a:gd name="connsiteY5" fmla="*/ 3484983 h 6913983"/>
              <a:gd name="connsiteX6" fmla="*/ 1826504 w 4305219"/>
              <a:gd name="connsiteY6" fmla="*/ 49741 h 6913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219" h="6913983">
                <a:moveTo>
                  <a:pt x="1904091" y="0"/>
                </a:moveTo>
                <a:lnTo>
                  <a:pt x="4305219" y="0"/>
                </a:lnTo>
                <a:lnTo>
                  <a:pt x="4305219" y="6913983"/>
                </a:lnTo>
                <a:lnTo>
                  <a:pt x="1818156" y="6913983"/>
                </a:lnTo>
                <a:lnTo>
                  <a:pt x="1507580" y="6681739"/>
                </a:lnTo>
                <a:cubicBezTo>
                  <a:pt x="586863" y="5921896"/>
                  <a:pt x="0" y="4771974"/>
                  <a:pt x="0" y="3484983"/>
                </a:cubicBezTo>
                <a:cubicBezTo>
                  <a:pt x="0" y="2054993"/>
                  <a:pt x="724522" y="794225"/>
                  <a:pt x="1826504" y="49741"/>
                </a:cubicBez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97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="" xmlns:a16="http://schemas.microsoft.com/office/drawing/2014/main" id="{881322FE-E286-E344-B332-CF37E6CAD2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2322728"/>
            <a:ext cx="5751389" cy="4032225"/>
          </a:xfrm>
        </p:spPr>
        <p:txBody>
          <a:bodyPr anchor="t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29985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1050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90285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22" r:id="rId3"/>
    <p:sldLayoutId id="2147483708" r:id="rId4"/>
    <p:sldLayoutId id="2147483709" r:id="rId5"/>
    <p:sldLayoutId id="2147483716" r:id="rId6"/>
    <p:sldLayoutId id="2147483710" r:id="rId7"/>
    <p:sldLayoutId id="2147483724" r:id="rId8"/>
    <p:sldLayoutId id="2147483711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117F481B-9C2C-084A-8DF1-0582D2DA4B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645151"/>
            <a:ext cx="10058400" cy="1483799"/>
          </a:xfrm>
        </p:spPr>
        <p:txBody>
          <a:bodyPr>
            <a:normAutofit fontScale="92500" lnSpcReduction="10000"/>
          </a:bodyPr>
          <a:lstStyle/>
          <a:p>
            <a:r>
              <a:rPr lang="sr-Cyrl-RS" sz="3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МЕСЕЧНИ БИЛТЕН</a:t>
            </a:r>
          </a:p>
          <a:p>
            <a:endParaRPr lang="sr-Cyrl-RS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2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ЈАНУАР 2026.</a:t>
            </a:r>
            <a:endParaRPr lang="en-US" sz="22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1100051" y="1682207"/>
            <a:ext cx="10058400" cy="19383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6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ВРТИЋ „ЛАБУД“</a:t>
            </a:r>
            <a:endParaRPr lang="en-US" sz="6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769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75" y="1386207"/>
            <a:ext cx="8782050" cy="536210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8303441" cy="4316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Актуелни пројекти током јануара у нашим групама: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634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8303441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у вртићу које издвајамо овог месеца: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73" y="1699537"/>
            <a:ext cx="4930046" cy="36975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676400"/>
            <a:ext cx="3895167" cy="37528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715" y="1655147"/>
            <a:ext cx="2575610" cy="37836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43075" y="5838825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Развијање заједништва кроз игру деце у различитим просторима вртића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037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8303441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Употреба дигиталних алата у свакодневном раду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75" y="1441105"/>
            <a:ext cx="4600575" cy="43461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711" y="1355380"/>
            <a:ext cx="5794859" cy="43461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4486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9650327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Посета стоматолога старијим вртићким групама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96" y="1771650"/>
            <a:ext cx="3531977" cy="3685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910" y="1728278"/>
            <a:ext cx="2985203" cy="37200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22" y="1791730"/>
            <a:ext cx="3608863" cy="48118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0539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914399"/>
            <a:ext cx="9650327" cy="6572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sr-Cyrl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 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Светог Саве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805" y="171450"/>
            <a:ext cx="4055970" cy="3288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97" y="1386024"/>
            <a:ext cx="4139728" cy="53100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4825" y="228600"/>
            <a:ext cx="74866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Заједнички простор у контексту дешавања  у вртићу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463" y="3505200"/>
            <a:ext cx="6489712" cy="3200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155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9650327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 Светог Саве у нашем вртићу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72" y="1271327"/>
            <a:ext cx="3841278" cy="28809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4273598"/>
            <a:ext cx="3968750" cy="24701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25" y="1672402"/>
            <a:ext cx="2619375" cy="37473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699" y="981075"/>
            <a:ext cx="4256876" cy="56287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4787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9650327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 Светог Саве у нашем вртићу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185" y="3439865"/>
            <a:ext cx="2438054" cy="32507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94" y="1446287"/>
            <a:ext cx="5739744" cy="43048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185" y="483761"/>
            <a:ext cx="2153592" cy="28714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169" y="1446287"/>
            <a:ext cx="2765421" cy="36872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406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7703002835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057275" y="123824"/>
            <a:ext cx="62864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705725" y="1304925"/>
            <a:ext cx="43338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Милица Миленовић, мед.сестра васпитач   вртића ,,Лабуд”  један/а  је од добитника Захвалнице за велики допринос и лично залагање у унапређивању рада Установе 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700750"/>
            <a:ext cx="11002741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 деце пред полазак у школу у посети Цркви Покрова Пресвете Богородице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22" y="2258534"/>
            <a:ext cx="4897379" cy="36730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640" y="2258534"/>
            <a:ext cx="2087024" cy="27826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016" y="2258534"/>
            <a:ext cx="4123909" cy="30929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9123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9650327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деце у припадајућој групи из Великог Шиљеговца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22" y="1744580"/>
            <a:ext cx="4193994" cy="31454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452" y="1744580"/>
            <a:ext cx="3183105" cy="4244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894" y="1956970"/>
            <a:ext cx="3526380" cy="4615279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5911893" y="2104399"/>
            <a:ext cx="1604582" cy="5915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Посета Пошти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8758989" y="1094345"/>
            <a:ext cx="2978568" cy="5915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Посета школске наставнице веронауке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1301299" y="4519724"/>
            <a:ext cx="2951239" cy="7407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Присуствовање школској представи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900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90575" y="1047750"/>
            <a:ext cx="739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Размена увида са практичарима након прегледа пед.документације од стране стр.сарадника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20260205_1731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6075" y="1850250"/>
            <a:ext cx="4817250" cy="4817250"/>
          </a:xfrm>
          <a:prstGeom prst="rect">
            <a:avLst/>
          </a:prstGeom>
        </p:spPr>
      </p:pic>
      <p:pic>
        <p:nvPicPr>
          <p:cNvPr id="11" name="Picture 10" descr="20260205_1732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1876425"/>
            <a:ext cx="4817250" cy="48172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9650327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Састанци стручних тимова и писање извештаја за развојно планирање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173" y="2362026"/>
            <a:ext cx="5501343" cy="41260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22" y="1826638"/>
            <a:ext cx="5637189" cy="40693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705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1732E9F2-C620-4FC8-8F0A-A41F3E18EE1C}"/>
              </a:ext>
            </a:extLst>
          </p:cNvPr>
          <p:cNvSpPr txBox="1">
            <a:spLocks/>
          </p:cNvSpPr>
          <p:nvPr/>
        </p:nvSpPr>
        <p:spPr>
          <a:xfrm>
            <a:off x="679922" y="568409"/>
            <a:ext cx="9650327" cy="431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одитељски </a:t>
            </a:r>
            <a:r>
              <a:rPr lang="sr-Cyrl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састанак – </a:t>
            </a:r>
            <a:r>
              <a:rPr lang="sr-Cyrl-R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процеса учења деце  кроз приказ  пројекта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296334"/>
            <a:ext cx="6181725" cy="53565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2234098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Brights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Consolas-Verdana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inimalist_Light_Sales Pitch_03_Win32_AS_v2" id="{CF4846AB-E769-4F64-85D9-28E4AEB533C2}" vid="{4425D9ED-C4EC-465B-AB7E-72A929978A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F2FE978-FCBC-4C90-A410-B547AA706062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1af3243-3dd4-4a8d-8c0d-dd76da1f02a5"/>
    <ds:schemaRef ds:uri="16c05727-aa75-4e4a-9b5f-8a80a1165891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7FA506-1E93-4CA4-B270-1F08FD18C36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F4328E-77DF-41E8-952F-124AE19F1F7C}">
  <ds:schemaRefs>
    <ds:schemaRef ds:uri="http://schemas.microsoft.com/office/2006/metadata/properties"/>
    <ds:schemaRef ds:uri="http://www.w3.org/2000/xmlns/"/>
    <ds:schemaRef ds:uri="71af3243-3dd4-4a8d-8c0d-dd76da1f02a5"/>
    <ds:schemaRef ds:uri="http://www.w3.org/2001/XMLSchema-instance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Light sales pitch presentation</Template>
  <TotalTime>0</TotalTime>
  <Words>155</Words>
  <Application>Microsoft Office PowerPoint</Application>
  <PresentationFormat>Custom</PresentationFormat>
  <Paragraphs>35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RetrospectVTI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</cp:revision>
  <dcterms:created xsi:type="dcterms:W3CDTF">2026-01-30T13:54:55Z</dcterms:created>
  <dcterms:modified xsi:type="dcterms:W3CDTF">2026-02-19T10:55:40Z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