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73" r:id="rId9"/>
    <p:sldId id="269" r:id="rId10"/>
    <p:sldId id="274" r:id="rId11"/>
    <p:sldId id="264" r:id="rId12"/>
    <p:sldId id="265" r:id="rId13"/>
    <p:sldId id="270" r:id="rId14"/>
    <p:sldId id="266" r:id="rId15"/>
    <p:sldId id="272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2" autoAdjust="0"/>
    <p:restoredTop sz="94608" autoAdjust="0"/>
  </p:normalViewPr>
  <p:slideViewPr>
    <p:cSldViewPr>
      <p:cViewPr>
        <p:scale>
          <a:sx n="90" d="100"/>
          <a:sy n="90" d="100"/>
        </p:scale>
        <p:origin x="-72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1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245D4D-A4D8-4E39-A272-7E7A61498DF4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B52877-0E90-4286-92D5-59E0EE5973D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B52877-0E90-4286-92D5-59E0EE5973D8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B52877-0E90-4286-92D5-59E0EE5973D8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42A4E4-0894-47A4-88E9-50899C0918CC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357166"/>
            <a:ext cx="7851648" cy="2428892"/>
          </a:xfrm>
        </p:spPr>
        <p:txBody>
          <a:bodyPr anchor="t">
            <a:noAutofit/>
          </a:bodyPr>
          <a:lstStyle/>
          <a:p>
            <a:pPr algn="ctr"/>
            <a:r>
              <a:rPr lang="sr-Cyrl-RS" sz="3600" b="0" dirty="0" smtClean="0">
                <a:solidFill>
                  <a:schemeClr val="tx2"/>
                </a:solidFill>
              </a:rPr>
              <a:t>вртић “Владо Јурић”</a:t>
            </a:r>
            <a:br>
              <a:rPr lang="sr-Cyrl-RS" sz="3600" b="0" dirty="0" smtClean="0">
                <a:solidFill>
                  <a:schemeClr val="tx2"/>
                </a:solidFill>
              </a:rPr>
            </a:br>
            <a:r>
              <a:rPr lang="sr-Cyrl-RS" sz="3600" b="0" dirty="0" smtClean="0">
                <a:solidFill>
                  <a:schemeClr val="tx2"/>
                </a:solidFill>
              </a:rPr>
              <a:t>Јануар 2026. године</a:t>
            </a:r>
            <a:br>
              <a:rPr lang="sr-Cyrl-RS" sz="3600" b="0" dirty="0" smtClean="0">
                <a:solidFill>
                  <a:schemeClr val="tx2"/>
                </a:solidFill>
              </a:rPr>
            </a:br>
            <a:r>
              <a:rPr lang="sr-Cyrl-RS" sz="3600" dirty="0" smtClean="0">
                <a:solidFill>
                  <a:schemeClr val="tx2"/>
                </a:solidFill>
              </a:rPr>
              <a:t/>
            </a:r>
            <a:br>
              <a:rPr lang="sr-Cyrl-RS" sz="3600" dirty="0" smtClean="0">
                <a:solidFill>
                  <a:schemeClr val="tx2"/>
                </a:solidFill>
              </a:rPr>
            </a:br>
            <a:r>
              <a:rPr lang="sr-Cyrl-RS" sz="3600" dirty="0" smtClean="0">
                <a:solidFill>
                  <a:schemeClr val="tx2"/>
                </a:solidFill>
              </a:rPr>
              <a:t>МЕСЕЧНИ БИЛТЕН</a:t>
            </a:r>
            <a:endParaRPr lang="en-US" sz="3600" dirty="0">
              <a:solidFill>
                <a:schemeClr val="tx2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3000372"/>
            <a:ext cx="5072098" cy="306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910" y="4500570"/>
            <a:ext cx="7854696" cy="2214578"/>
          </a:xfrm>
        </p:spPr>
        <p:txBody>
          <a:bodyPr>
            <a:normAutofit/>
          </a:bodyPr>
          <a:lstStyle/>
          <a:p>
            <a:pPr algn="ctr"/>
            <a:endParaRPr lang="sr-Cyrl-RS" sz="2000" dirty="0" smtClean="0"/>
          </a:p>
          <a:p>
            <a:pPr algn="ctr"/>
            <a:endParaRPr lang="sr-Cyrl-RS" sz="2000" dirty="0" smtClean="0"/>
          </a:p>
          <a:p>
            <a:pPr algn="ctr"/>
            <a:endParaRPr lang="en-US" sz="20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857232"/>
            <a:ext cx="7572428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214282" y="4000504"/>
            <a:ext cx="864399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Активност је омогућила деци да кроз игру и искуство изразе радозналост, иницијативу и задовољство у процесу стварања.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72" y="5143512"/>
            <a:ext cx="7854696" cy="1323972"/>
          </a:xfrm>
        </p:spPr>
        <p:txBody>
          <a:bodyPr>
            <a:normAutofit lnSpcReduction="10000"/>
          </a:bodyPr>
          <a:lstStyle/>
          <a:p>
            <a:pPr algn="ctr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Задовољства у стваралачком процесу.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928670"/>
            <a:ext cx="707236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910" y="5143512"/>
            <a:ext cx="7854696" cy="1285884"/>
          </a:xfrm>
        </p:spPr>
        <p:txBody>
          <a:bodyPr>
            <a:normAutofit lnSpcReduction="10000"/>
          </a:bodyPr>
          <a:lstStyle/>
          <a:p>
            <a:pPr algn="ctr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Искуство гради додир и покрет </a:t>
            </a:r>
            <a:endParaRPr lang="sr-Cyrl-RS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714356"/>
            <a:ext cx="7715304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5572140"/>
            <a:ext cx="7854696" cy="1038220"/>
          </a:xfrm>
        </p:spPr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Уз подршку васпитача и понуду материјала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упознајемо се  са различитим текстурама  понуђеног </a:t>
            </a:r>
            <a:endParaRPr lang="sr-Cyrl-RS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000108"/>
            <a:ext cx="7358114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4786322"/>
            <a:ext cx="8001056" cy="2071678"/>
          </a:xfrm>
        </p:spPr>
        <p:txBody>
          <a:bodyPr>
            <a:noAutofit/>
          </a:bodyPr>
          <a:lstStyle/>
          <a:p>
            <a:pPr algn="ctr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Деца кроз заједничко деловање истражују материјале и текстуре, развијају сарадњу, комуникацију и осећај припадности групи. </a:t>
            </a:r>
            <a:endParaRPr lang="sr-Cyrl-RS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928670"/>
            <a:ext cx="6929486" cy="4429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910" y="4572008"/>
            <a:ext cx="7854696" cy="1928826"/>
          </a:xfrm>
        </p:spPr>
        <p:txBody>
          <a:bodyPr>
            <a:normAutofit/>
          </a:bodyPr>
          <a:lstStyle/>
          <a:p>
            <a:pPr algn="ctr"/>
            <a:endParaRPr lang="sr-Cyrl-R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Празнична атмосфера у вртићу испуњена радошћу, дечијим осмесима и неговањем традиције која се преноси с колена на колено.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285860"/>
            <a:ext cx="6786610" cy="3938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7703002835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-71470" y="2428868"/>
            <a:ext cx="4500594" cy="3929090"/>
          </a:xfrm>
        </p:spPr>
      </p:pic>
      <p:pic>
        <p:nvPicPr>
          <p:cNvPr id="5" name="Picture 4" descr="17703002835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4385713" y="2115090"/>
            <a:ext cx="4572031" cy="462808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7158" y="1285860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групни и лични портфолијио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844" y="5000636"/>
            <a:ext cx="8786874" cy="1395410"/>
          </a:xfrm>
        </p:spPr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Учешће предшколаца у обележавању прославе дана Светог Саве у сарадњи са ОШ у Пепељевцу. Заједничке активности подстичу учење кроз односе, осећај припадности заједници и упознавање деце са традицијом и културним вредностима.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071546"/>
            <a:ext cx="4381477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1071546"/>
            <a:ext cx="2661026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77030028356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285721" y="1214420"/>
            <a:ext cx="5643601" cy="5214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786446" y="2285992"/>
            <a:ext cx="3214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Главни васпитач Јелена </a:t>
            </a:r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Микарић </a:t>
            </a:r>
            <a:r>
              <a:rPr lang="x-none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 добила захвалницу за велики допринос, личну посвећеност и несебично залагање у унапређивању васпитно-образовног рада и развоју </a:t>
            </a:r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x-none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редшколске установе</a:t>
            </a:r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,,Ната Вељковић”.</a:t>
            </a:r>
            <a:endParaRPr lang="sr-Latn-R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596" y="5105400"/>
            <a:ext cx="8215370" cy="1752600"/>
          </a:xfrm>
        </p:spPr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Боравак деце у природи и кроз непосредно искуство истражују и упознају околину. Кроз еколошке активности деца развијају свест о очувању окружења, уче о одговорном односу према природи и јачају осећај припадности заједници. Активност подстиче радозналост, сарадњу и развој раних еколошких вредности.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500042"/>
            <a:ext cx="2250297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500042"/>
            <a:ext cx="2250297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500042"/>
            <a:ext cx="2250283" cy="4000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000636"/>
            <a:ext cx="8858280" cy="1500198"/>
          </a:xfrm>
        </p:spPr>
        <p:txBody>
          <a:bodyPr>
            <a:normAutofit/>
          </a:bodyPr>
          <a:lstStyle/>
          <a:p>
            <a:pPr algn="ctr"/>
            <a:endParaRPr lang="sr-Cyrl-R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Положајници у нашем вртићу, у празничном духу и уз осмехе пуне радости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357298"/>
            <a:ext cx="6072230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910" y="5572140"/>
            <a:ext cx="7854696" cy="1038220"/>
          </a:xfrm>
        </p:spPr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Процес учења кроз грађење односа и континуитет размене искустава уз подршку васпитача 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214422"/>
            <a:ext cx="5929354" cy="4143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571612"/>
            <a:ext cx="4143404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00034" y="4786322"/>
            <a:ext cx="85011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Уз подршку васпитача у припремљеном и подстицајном простору, деца истражују реалне предмете  размењују искуства   и  стварају темеље за развијање компетенција  за целоживотно учење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643050"/>
            <a:ext cx="4000528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714348" y="4286256"/>
            <a:ext cx="7854696" cy="1752600"/>
          </a:xfrm>
        </p:spPr>
        <p:txBody>
          <a:bodyPr>
            <a:normAutofit/>
          </a:bodyPr>
          <a:lstStyle/>
          <a:p>
            <a:pPr algn="ctr"/>
            <a:endParaRPr lang="sr-Cyrl-RS" dirty="0" smtClean="0"/>
          </a:p>
          <a:p>
            <a:pPr algn="ctr"/>
            <a:endParaRPr lang="sr-Cyrl-RS" dirty="0" smtClean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785794"/>
            <a:ext cx="6572296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357158" y="4500570"/>
            <a:ext cx="857256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Реализована је хоризонтална размена искустава међу васпитачима са циљем унапређивања професионалних компетенција и квалитета васпитно-образовног рада. Размена је обухватила тему препознавања и поступања у ситуацијама злостављања и занемаривања деце, као и тему развијања и јачања компетенција васпитача у савременој васпитно-образовној пракси. Размена је допринела оснаживању професионалне улоге васпитача и унапређивању заједничке праксе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27;p21"/>
          <p:cNvPicPr preferRelativeResize="0">
            <a:picLocks noGrp="1"/>
          </p:cNvPicPr>
          <p:nvPr>
            <p:ph idx="1"/>
          </p:nvPr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2844" y="1928802"/>
            <a:ext cx="4643470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85720" y="1071546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Размена увида о резултатима истраживања везана за препознавање и значај рада Тима за ИКТ у области  професионалног деловања од стране практичара Установе  </a:t>
            </a:r>
            <a:endParaRPr lang="en-US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4" descr="састанак1.jpg"/>
          <p:cNvPicPr>
            <a:picLocks noChangeAspect="1"/>
          </p:cNvPicPr>
          <p:nvPr/>
        </p:nvPicPr>
        <p:blipFill>
          <a:blip r:embed="rId4"/>
          <a:srcRect t="6242"/>
          <a:stretch>
            <a:fillRect/>
          </a:stretch>
        </p:blipFill>
        <p:spPr>
          <a:xfrm>
            <a:off x="4929190" y="1857364"/>
            <a:ext cx="3786214" cy="4857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2696</TotalTime>
  <Words>292</Words>
  <Application>Microsoft Office PowerPoint</Application>
  <PresentationFormat>On-screen Show (4:3)</PresentationFormat>
  <Paragraphs>39</Paragraphs>
  <Slides>16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Flow</vt:lpstr>
      <vt:lpstr>вртић “Владо Јурић” Јануар 2026. године  МЕСЕЧНИ БИЛТЕН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ASUS</cp:lastModifiedBy>
  <cp:revision>79</cp:revision>
  <dcterms:created xsi:type="dcterms:W3CDTF">2025-10-29T08:19:23Z</dcterms:created>
  <dcterms:modified xsi:type="dcterms:W3CDTF">2026-02-20T12:39:14Z</dcterms:modified>
</cp:coreProperties>
</file>