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6"/>
  </p:notesMasterIdLst>
  <p:sldIdLst>
    <p:sldId id="256" r:id="rId2"/>
    <p:sldId id="279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2" r:id="rId13"/>
    <p:sldId id="290" r:id="rId14"/>
    <p:sldId id="291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2" autoAdjust="0"/>
    <p:restoredTop sz="94711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xmlns="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xmlns="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xmlns="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xmlns="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xmlns="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youtu.be/XtdR2itr9b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youtu.be/OOCeNSkdh2A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youtu.be/WzuONSpL97E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јануар 2026.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 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,,пут Око света“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,,вода“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,,ко све живи око нас?’’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,,зимске чаролије“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,,вода,</a:t>
            </a:r>
            <a:r>
              <a:rPr lang="en-US" sz="1100" dirty="0"/>
              <a:t> </a:t>
            </a:r>
            <a:r>
              <a:rPr lang="sr-Cyrl-RS" sz="1100" dirty="0"/>
              <a:t>извор“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,,зима </a:t>
            </a:r>
            <a:r>
              <a:rPr lang="sr-Cyrl-RS" sz="1100" dirty="0" err="1"/>
              <a:t>зима</a:t>
            </a:r>
            <a:r>
              <a:rPr lang="sr-Cyrl-RS" sz="1100" dirty="0"/>
              <a:t> е па шта је“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,,земља у мојим рукама“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,,моје тело у покрету“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,,светло,</a:t>
            </a:r>
            <a:r>
              <a:rPr lang="en-US" sz="1100" dirty="0"/>
              <a:t> </a:t>
            </a:r>
            <a:r>
              <a:rPr lang="sr-Cyrl-RS" sz="1100" dirty="0"/>
              <a:t>сенке и боје“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јануара У нашим вртићима је одржано мноштво активности, а следеће су неке од њих 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8B98215-5A81-1480-D4D2-1D69A1C9EC4B}"/>
              </a:ext>
            </a:extLst>
          </p:cNvPr>
          <p:cNvSpPr txBox="1"/>
          <p:nvPr/>
        </p:nvSpPr>
        <p:spPr>
          <a:xfrm>
            <a:off x="762000" y="152400"/>
            <a:ext cx="7467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,,Пут око света“ група у години пред полазак у школу из вртића ,,Наша радост“ је посетила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макету авиона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насељу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еродром, где су се боље упознали са ваздушним саобраћајем и проширили своја знања о летењу.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5CE5619-37CC-9FB7-D693-B93B80198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52600" y="1676400"/>
            <a:ext cx="56388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4215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7BCDD1-1AC5-8B67-C775-5BAC861AE0EF}"/>
              </a:ext>
            </a:extLst>
          </p:cNvPr>
          <p:cNvSpPr txBox="1"/>
          <p:nvPr/>
        </p:nvSpPr>
        <p:spPr>
          <a:xfrm>
            <a:off x="304800" y="152400"/>
            <a:ext cx="8610600" cy="1256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из вртића ,,Наша радост“ је обележила Дан свести о пингвинима 20. јануара као и Светски дан образовања о заштити животне средине 26. јануара, кроз мноштво активности подижемо свест о 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ључној улози васпитања и образовања за заштиту животне средине.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0B9ACF-F859-B76A-261B-CFE32C459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077" y="1981200"/>
            <a:ext cx="4038600" cy="457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93A21F8-43C7-83F9-11BD-8179AE3BB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981200"/>
            <a:ext cx="426133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436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06D62F5-76D0-C0E6-4BE1-7C53930682AA}"/>
              </a:ext>
            </a:extLst>
          </p:cNvPr>
          <p:cNvSpPr txBox="1"/>
          <p:nvPr/>
        </p:nvSpPr>
        <p:spPr>
          <a:xfrm>
            <a:off x="990600" y="304800"/>
            <a:ext cx="7086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духу традиције обичај је да дете које прво дође у вртић 8. јануара буде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положајник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Овогодишњи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положајник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било је дете В. Г. из групе ,,Печурка“ у години пред полазак у школу.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8E248AD-5F00-4CA5-0B01-34F3B9EA1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1600200"/>
            <a:ext cx="3657600" cy="5029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016FE46-FC50-439B-20C7-E29B3AB95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600200"/>
            <a:ext cx="3657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459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8AE816F-89FF-0984-E312-D150C907D171}"/>
              </a:ext>
            </a:extLst>
          </p:cNvPr>
          <p:cNvSpPr txBox="1"/>
          <p:nvPr/>
        </p:nvSpPr>
        <p:spPr>
          <a:xfrm>
            <a:off x="273184" y="294542"/>
            <a:ext cx="4571999" cy="343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Празник Светог Саве, школске славе, свечано је обележен у вртићу ,,Наша радост“ пригодним верским обредом, свечаном приредбом  и културно-уметничким програмом посвећеним лику и делу Св. Саве.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Програму су присуствовала деца са родитељима,  васпитачи, директорка и стручни сарадник. 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олачар је било дете Р. М. из групе ,,Цвет“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</a:t>
            </a:r>
            <a:endParaRPr lang="sr-Cyrl-R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E89CE59-9437-F9A7-F31B-63CF7F7D5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461" y="3727982"/>
            <a:ext cx="4572000" cy="29776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E50A8AF-7272-0181-691D-AFEE08474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200" y="381000"/>
            <a:ext cx="3853339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2530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48F7BE-58CF-C0CD-7469-FCE3A42AB42F}"/>
              </a:ext>
            </a:extLst>
          </p:cNvPr>
          <p:cNvSpPr txBox="1"/>
          <p:nvPr/>
        </p:nvSpPr>
        <p:spPr>
          <a:xfrm>
            <a:off x="419100" y="381000"/>
            <a:ext cx="83058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 у години пред полазак у школу из вртића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 у сарадњи са основном школом ,,Деспот Стефан“ на дан Светог Саве посетила манастир који је посвећен рођењу Пресвете Богородице, где су након богослужења казивала стихове о Светом Сави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BA2125-53EA-D52D-FB8A-93E99F689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2133600"/>
            <a:ext cx="7924800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99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BCF7E29-9D1A-C1F9-722A-BB469CA5A876}"/>
              </a:ext>
            </a:extLst>
          </p:cNvPr>
          <p:cNvSpPr txBox="1"/>
          <p:nvPr/>
        </p:nvSpPr>
        <p:spPr>
          <a:xfrm>
            <a:off x="1002323" y="304800"/>
            <a:ext cx="7139354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акон посете манастиру уследила је сеча колача и свечана приредба у просторијама основне школе ,,Деспот Стефан“ којој су присуствовали родитељи и чланови локалне заједнице.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8E44AEC-E9CC-804E-7F35-D80ABFC0B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054" y="1676401"/>
            <a:ext cx="4267200" cy="37347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AF5BB7D-A3DF-A87C-64C7-86941558F5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3546" y="1676401"/>
            <a:ext cx="4343400" cy="373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144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3853A39-64BA-3C71-0B56-F43A6BE5DECC}"/>
              </a:ext>
            </a:extLst>
          </p:cNvPr>
          <p:cNvSpPr txBox="1"/>
          <p:nvPr/>
        </p:nvSpPr>
        <p:spPr>
          <a:xfrm>
            <a:off x="914400" y="457200"/>
            <a:ext cx="7086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Школска слава Свети Сава је обележена и у вртићу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где су деца у сарадњи са основном школом ,,Кнез Лазар“ одржала пригодну приредбу уз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сечу славског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колача.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69C4427-4299-1D4E-3428-5B801237F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81200"/>
            <a:ext cx="4343400" cy="3733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7AA8E33-30DE-C742-25F5-14497F757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981200"/>
            <a:ext cx="45720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561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D51141E-44FC-60D7-C7C0-5EB2ED33F894}"/>
              </a:ext>
            </a:extLst>
          </p:cNvPr>
          <p:cNvSpPr txBox="1"/>
          <p:nvPr/>
        </p:nvSpPr>
        <p:spPr>
          <a:xfrm>
            <a:off x="914400" y="228600"/>
            <a:ext cx="7467600" cy="1352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информационо-комуникационе технологије, размена увида практичара.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саджај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955BFC4-7865-A903-28FF-38857BA54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905000"/>
            <a:ext cx="74676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465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E86C0D4-0D50-4742-17A0-28F0F31F4E03}"/>
              </a:ext>
            </a:extLst>
          </p:cNvPr>
          <p:cNvSpPr txBox="1"/>
          <p:nvPr/>
        </p:nvSpPr>
        <p:spPr>
          <a:xfrm>
            <a:off x="800100" y="152400"/>
            <a:ext cx="7543800" cy="1468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самовредновање,практичари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процесу самовредновања квалитета рада.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2979AD0-9568-75D1-5FB4-D172492997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0" y="1981200"/>
            <a:ext cx="74295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8838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507147A-0B17-CEE8-D517-9BED2A9F852F}"/>
              </a:ext>
            </a:extLst>
          </p:cNvPr>
          <p:cNvSpPr txBox="1"/>
          <p:nvPr/>
        </p:nvSpPr>
        <p:spPr>
          <a:xfrm>
            <a:off x="1219200" y="152400"/>
            <a:ext cx="65532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Нови заједнички простор у вртићу ,,Наша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радост“делује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подстицајно на активност деце, доприноси развоју дечије креативности, игре и међусобног уважавања деце из различитих васпитних група.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AC0B274-BBB1-3D69-0EA9-9E5762876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1676400"/>
            <a:ext cx="51435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102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1E3C133-5976-591F-6901-B26CA167CD74}"/>
              </a:ext>
            </a:extLst>
          </p:cNvPr>
          <p:cNvSpPr txBox="1"/>
          <p:nvPr/>
        </p:nvSpPr>
        <p:spPr>
          <a:xfrm>
            <a:off x="914400" y="152400"/>
            <a:ext cx="7162800" cy="1559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,,Цвет“ из вртића ,,Наша радост“ је добила на поклон од Светосавског колачара Р. М. проширене маске за радијаторе које ће поред заштитне улоге, обогатити радну собу и послужити као полице за играчке, књиге, кутије… Монтажер је био тата детета Д.Б. 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оме су сва деца из групе радо притекла у помоћ.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9AD0FD-707A-3235-7A4E-B9168299E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2100" y="2133600"/>
            <a:ext cx="60198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2855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705</TotalTime>
  <Words>453</Words>
  <Application>Microsoft Office PowerPoint</Application>
  <PresentationFormat>On-screen Show (4:3)</PresentationFormat>
  <Paragraphs>20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,,пут Око света“ - група у години пред полазак у школу ,,вода“ - група у години пред полазак у школу ,,сат који је чекао празнике“ - група у години пред полазак у школу ,,некада давно“ - група у години пред полазак у школу ,,ко све живи око нас?’’ - старија вртићка група ,,зимске чаролије“ - старија вртићка група ,,вода, извор“ - средња вртићка група ,,зима зима е па шта је“ - средња вртићка група ,,земља у мојим рукама“ - млађа вртићка група ,,пчелице у свету боја“ - старија јаслена група ,,моје тело у покрету“ - средња јаслена група ,,светло, сенке и боје“      </vt:lpstr>
      <vt:lpstr>Током месеца јануара У нашим вртићима је одржано мноштво активности, а следеће су неке од њих 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ASUS</cp:lastModifiedBy>
  <cp:revision>74</cp:revision>
  <dcterms:created xsi:type="dcterms:W3CDTF">2025-09-28T06:37:34Z</dcterms:created>
  <dcterms:modified xsi:type="dcterms:W3CDTF">2026-02-20T12:36:51Z</dcterms:modified>
</cp:coreProperties>
</file>