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88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3" r:id="rId23"/>
    <p:sldId id="282" r:id="rId24"/>
    <p:sldId id="285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D1140BE-E0DC-4F57-81E8-5A497A5A762F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9CAB469-441C-46F4-AEF3-ACD561ED71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1828800"/>
            <a:ext cx="4722758" cy="12954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endParaRPr lang="en-US" sz="2800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sr-Cyrl-RS" sz="2800" i="1" dirty="0" smtClean="0">
                <a:solidFill>
                  <a:schemeClr val="accent3">
                    <a:lumMod val="50000"/>
                  </a:schemeClr>
                </a:solidFill>
              </a:rPr>
              <a:t>Вртић  </a:t>
            </a:r>
            <a:r>
              <a:rPr lang="en-US" sz="2800" i="1" dirty="0" smtClean="0">
                <a:solidFill>
                  <a:schemeClr val="accent3">
                    <a:lumMod val="50000"/>
                  </a:schemeClr>
                </a:solidFill>
              </a:rPr>
              <a:t>“</a:t>
            </a:r>
            <a:r>
              <a:rPr lang="sr-Cyrl-RS" sz="2800" i="1" dirty="0" smtClean="0">
                <a:solidFill>
                  <a:schemeClr val="accent3">
                    <a:lumMod val="50000"/>
                  </a:schemeClr>
                </a:solidFill>
              </a:rPr>
              <a:t>Дечији клуб</a:t>
            </a:r>
            <a:r>
              <a:rPr lang="en-US" sz="2800" i="1" dirty="0" smtClean="0">
                <a:solidFill>
                  <a:schemeClr val="accent3">
                    <a:lumMod val="50000"/>
                  </a:schemeClr>
                </a:solidFill>
              </a:rPr>
              <a:t>”</a:t>
            </a:r>
          </a:p>
          <a:p>
            <a:pPr algn="ctr"/>
            <a:endParaRPr lang="en-US" sz="2800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38600" y="3276600"/>
            <a:ext cx="346551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R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Јануар</a:t>
            </a:r>
            <a:r>
              <a:rPr lang="sr-Cyrl-R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sr-Cyrl-R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2026</a:t>
            </a:r>
            <a:endParaRPr lang="en-US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7229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295401"/>
            <a:ext cx="3581400" cy="4114800"/>
          </a:xfrm>
        </p:spPr>
      </p:pic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267200" y="1295400"/>
            <a:ext cx="328879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sz="1800" b="1" dirty="0" smtClean="0">
                <a:latin typeface="Times New Roman" pitchFamily="18" charset="0"/>
                <a:cs typeface="Times New Roman" pitchFamily="18" charset="0"/>
              </a:rPr>
              <a:t>Лара Милошевић из млађе јаслене групе је сходно нашим православним обичајима, прво дете које је дошло у вртић и наш овогодишњи положајник. </a:t>
            </a:r>
            <a:endParaRPr lang="en-US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sr-Cyrl-RS" sz="1800" b="1" i="1" dirty="0" smtClean="0">
                <a:latin typeface="Times New Roman" pitchFamily="18" charset="0"/>
                <a:cs typeface="Times New Roman" pitchFamily="18" charset="0"/>
              </a:rPr>
              <a:t>Са жељом да нам ова година буде весела и срећна као што је наша Лара.</a:t>
            </a:r>
            <a:endParaRPr lang="en-US" sz="1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94360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  <a:cs typeface="Times New Roman" pitchFamily="18" charset="0"/>
              </a:rPr>
              <a:t>Покренути су нови пројекти/теме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14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295400"/>
            <a:ext cx="6462184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7242048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старијој васпитној групи покренут је пројекат</a:t>
            </a:r>
            <a:b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“Да ли је ово зимска бајка” </a:t>
            </a:r>
            <a:b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деца и васпитачи групе су израдили зимске кућице.</a:t>
            </a:r>
            <a:endParaRPr lang="en-US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1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640080" y="1981200"/>
            <a:ext cx="3652250" cy="3657599"/>
          </a:xfrm>
        </p:spPr>
      </p:pic>
      <p:pic>
        <p:nvPicPr>
          <p:cNvPr id="6" name="Content Placeholder 5" descr="IMG_2179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005942" y="2242460"/>
            <a:ext cx="3657600" cy="31350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Млађа васпитна група је покренула пројекат</a:t>
            </a:r>
            <a:br>
              <a:rPr lang="sr-Cyrl-RS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 Ко је, шта је то зима”?.</a:t>
            </a:r>
            <a:endParaRPr lang="en-US" sz="1800" b="1" dirty="0">
              <a:solidFill>
                <a:schemeClr val="tx1"/>
              </a:solidFill>
            </a:endParaRPr>
          </a:p>
        </p:txBody>
      </p:sp>
      <p:pic>
        <p:nvPicPr>
          <p:cNvPr id="5" name="Content Placeholder 4" descr="IMG_239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88125" y="1623060"/>
            <a:ext cx="3395749" cy="4526280"/>
          </a:xfrm>
        </p:spPr>
      </p:pic>
      <p:pic>
        <p:nvPicPr>
          <p:cNvPr id="6" name="Content Placeholder 5" descr="IMG_239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114800" y="1600200"/>
            <a:ext cx="3962400" cy="4495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Група у години пред полазак у школу обележила је дан свести о пингвинима </a:t>
            </a:r>
            <a:r>
              <a:rPr lang="sr-Cyrl-RS" sz="1800" b="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1800" b="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 descr="44868 (1)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5943600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из дедине реализовала је еколошке активности.</a:t>
            </a:r>
            <a:endParaRPr lang="en-US" sz="1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8" name="Content Placeholder 7" descr="4732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7651" y="1623060"/>
            <a:ext cx="2676698" cy="4526280"/>
          </a:xfrm>
        </p:spPr>
      </p:pic>
      <p:pic>
        <p:nvPicPr>
          <p:cNvPr id="6" name="Content Placeholder 5" descr="8509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749963" y="2057400"/>
            <a:ext cx="4567381" cy="3276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20040"/>
            <a:ext cx="6632448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Обележавање дана  заштите  животне средине, група у години пред полазак у школу, Дедина.</a:t>
            </a:r>
            <a:endParaRPr lang="en-US" sz="1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00001504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25" y="1600200"/>
            <a:ext cx="2571750" cy="4572000"/>
          </a:xfrm>
        </p:spPr>
      </p:pic>
      <p:pic>
        <p:nvPicPr>
          <p:cNvPr id="6" name="Content Placeholder 5" descr="1000015041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3733800" y="1676400"/>
            <a:ext cx="3521075" cy="4411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Поводом светског дана образовања и заштите животне средине, група у години пред полазак у школу  и васпитачи  израдили су тематске радове.</a:t>
            </a:r>
            <a:endParaRPr lang="en-US" sz="1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Content Placeholder 4" descr="100001499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500" y="1600200"/>
            <a:ext cx="3429000" cy="4572000"/>
          </a:xfrm>
        </p:spPr>
      </p:pic>
      <p:pic>
        <p:nvPicPr>
          <p:cNvPr id="6" name="Content Placeholder 5" descr="9638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191000" y="16764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0" y="2133600"/>
            <a:ext cx="27432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вртићу “дечији клуб” одржана је заједница учења</a:t>
            </a:r>
            <a:br>
              <a:rPr lang="sr-Cyrl-R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 коришћење асистивне технологије у раду са децом.”</a:t>
            </a:r>
            <a:endParaRPr lang="en-US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Placeholder 4" descr="1000015027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250" r="16250"/>
          <a:stretch>
            <a:fillRect/>
          </a:stretch>
        </p:blipFill>
        <p:spPr>
          <a:xfrm>
            <a:off x="533400" y="397933"/>
            <a:ext cx="5334000" cy="592666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Практичари вртића “ Дечији клуб” Кристина петковић и бојана андрејић били су активни учесници фокус групе која се одржала у вртићу “Голуб мира” .</a:t>
            </a:r>
            <a:endParaRPr lang="en-US" sz="1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00001503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500" y="1600200"/>
            <a:ext cx="3429000" cy="4572000"/>
          </a:xfrm>
        </p:spPr>
      </p:pic>
      <p:pic>
        <p:nvPicPr>
          <p:cNvPr id="6" name="Content Placeholder 5" descr="100001503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038600" y="1858483"/>
            <a:ext cx="4191000" cy="36279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8753" y="2590800"/>
            <a:ext cx="2765247" cy="1650443"/>
          </a:xfrm>
        </p:spPr>
        <p:txBody>
          <a:bodyPr>
            <a:normAutofit fontScale="90000"/>
          </a:bodyPr>
          <a:lstStyle/>
          <a:p>
            <a:r>
              <a:rPr lang="sr-Cyrl-RS" sz="1600" dirty="0" smtClean="0">
                <a:solidFill>
                  <a:schemeClr val="tx1"/>
                </a:solidFill>
              </a:rPr>
              <a:t>Практичар вртића </a:t>
            </a:r>
            <a:br>
              <a:rPr lang="sr-Cyrl-RS" sz="1600" dirty="0" smtClean="0">
                <a:solidFill>
                  <a:schemeClr val="tx1"/>
                </a:solidFill>
              </a:rPr>
            </a:br>
            <a:r>
              <a:rPr lang="sr-Cyrl-RS" sz="1600" dirty="0" smtClean="0">
                <a:solidFill>
                  <a:schemeClr val="tx1"/>
                </a:solidFill>
              </a:rPr>
              <a:t>“Дечији клуб”</a:t>
            </a:r>
            <a:br>
              <a:rPr lang="sr-Cyrl-RS" sz="1600" dirty="0" smtClean="0">
                <a:solidFill>
                  <a:schemeClr val="tx1"/>
                </a:solidFill>
              </a:rPr>
            </a:br>
            <a:r>
              <a:rPr lang="sr-Cyrl-RS" sz="1600" dirty="0" smtClean="0">
                <a:solidFill>
                  <a:schemeClr val="tx1"/>
                </a:solidFill>
              </a:rPr>
              <a:t> кристина микић </a:t>
            </a:r>
            <a:br>
              <a:rPr lang="sr-Cyrl-RS" sz="1600" dirty="0" smtClean="0">
                <a:solidFill>
                  <a:schemeClr val="tx1"/>
                </a:solidFill>
              </a:rPr>
            </a:br>
            <a:r>
              <a:rPr lang="sr-Cyrl-RS" sz="1600" dirty="0" smtClean="0">
                <a:solidFill>
                  <a:schemeClr val="tx1"/>
                </a:solidFill>
              </a:rPr>
              <a:t>присуствовла</a:t>
            </a:r>
            <a:br>
              <a:rPr lang="sr-Cyrl-RS" sz="1600" dirty="0" smtClean="0">
                <a:solidFill>
                  <a:schemeClr val="tx1"/>
                </a:solidFill>
              </a:rPr>
            </a:br>
            <a:r>
              <a:rPr lang="sr-Cyrl-RS" sz="1600" dirty="0" smtClean="0">
                <a:solidFill>
                  <a:schemeClr val="tx1"/>
                </a:solidFill>
              </a:rPr>
              <a:t> је састанку за</a:t>
            </a:r>
            <a:br>
              <a:rPr lang="sr-Cyrl-RS" sz="1600" dirty="0" smtClean="0">
                <a:solidFill>
                  <a:schemeClr val="tx1"/>
                </a:solidFill>
              </a:rPr>
            </a:br>
            <a:r>
              <a:rPr lang="sr-Cyrl-RS" sz="1600" dirty="0" smtClean="0">
                <a:solidFill>
                  <a:schemeClr val="tx1"/>
                </a:solidFill>
              </a:rPr>
              <a:t> икт у просторијама</a:t>
            </a:r>
            <a:br>
              <a:rPr lang="sr-Cyrl-RS" sz="1600" dirty="0" smtClean="0">
                <a:solidFill>
                  <a:schemeClr val="tx1"/>
                </a:solidFill>
              </a:rPr>
            </a:br>
            <a:r>
              <a:rPr lang="sr-Cyrl-RS" sz="1600" dirty="0" smtClean="0">
                <a:solidFill>
                  <a:schemeClr val="tx1"/>
                </a:solidFill>
              </a:rPr>
              <a:t> вртића “невен”.</a:t>
            </a: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5" name="Picture Placeholder 4" descr="IMG_222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86" r="12486"/>
          <a:stretch>
            <a:fillRect/>
          </a:stretch>
        </p:blipFill>
        <p:spPr>
          <a:xfrm rot="5400000">
            <a:off x="1632182" y="-870182"/>
            <a:ext cx="2971801" cy="5169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Content Placeholder 4" descr="састанак1.jpg"/>
          <p:cNvPicPr>
            <a:picLocks noChangeAspect="1"/>
          </p:cNvPicPr>
          <p:nvPr/>
        </p:nvPicPr>
        <p:blipFill>
          <a:blip r:embed="rId3"/>
          <a:srcRect t="6242"/>
          <a:stretch>
            <a:fillRect/>
          </a:stretch>
        </p:blipFill>
        <p:spPr>
          <a:xfrm>
            <a:off x="533400" y="3200400"/>
            <a:ext cx="5334000" cy="3562350"/>
          </a:xfrm>
          <a:prstGeom prst="rect">
            <a:avLst/>
          </a:prstGeom>
          <a:solidFill>
            <a:schemeClr val="bg2"/>
          </a:solidFill>
          <a:ln w="127000" cap="rnd" cmpd="sng" algn="ctr">
            <a:noFill/>
            <a:prstDash val="solid"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72200" y="1752600"/>
            <a:ext cx="2667000" cy="2438400"/>
          </a:xfrm>
        </p:spPr>
        <p:txBody>
          <a:bodyPr>
            <a:normAutofit/>
          </a:bodyPr>
          <a:lstStyle/>
          <a:p>
            <a:pPr algn="ctr"/>
            <a:r>
              <a:rPr lang="sr-Cyrl-RS" sz="1400" dirty="0" smtClean="0"/>
              <a:t>Израда новог постера за родитеље са темом “Дечија права” – васпитачи и деца из групе у години пред полазак у школу.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/>
          </a:p>
        </p:txBody>
      </p:sp>
      <p:pic>
        <p:nvPicPr>
          <p:cNvPr id="6" name="Picture Placeholder 5" descr="unnamed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4416" r="14416"/>
          <a:stretch>
            <a:fillRect/>
          </a:stretch>
        </p:blipFill>
        <p:spPr>
          <a:xfrm>
            <a:off x="381000" y="304800"/>
            <a:ext cx="5349240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духу народне традиције и у сусрет нашој слави, Св. Сава простор вртића је  од стране деце,родитеља и васпитача  креиран у духу православља и народне традиције.</a:t>
            </a:r>
            <a:endParaRPr lang="en-US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31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333499" y="1333502"/>
            <a:ext cx="2514601" cy="3352800"/>
          </a:xfrm>
        </p:spPr>
      </p:pic>
      <p:pic>
        <p:nvPicPr>
          <p:cNvPr id="6" name="Content Placeholder 5" descr="IMG_2317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3619500" y="2476500"/>
            <a:ext cx="4800600" cy="3352800"/>
          </a:xfrm>
        </p:spPr>
      </p:pic>
      <p:pic>
        <p:nvPicPr>
          <p:cNvPr id="7" name="Picture Placeholder 4" descr="IMG_2324.jpg"/>
          <p:cNvPicPr>
            <a:picLocks noChangeAspect="1"/>
          </p:cNvPicPr>
          <p:nvPr/>
        </p:nvPicPr>
        <p:blipFill>
          <a:blip r:embed="rId4" cstate="print"/>
          <a:srcRect l="16242" r="16242"/>
          <a:stretch>
            <a:fillRect/>
          </a:stretch>
        </p:blipFill>
        <p:spPr>
          <a:xfrm rot="5400000">
            <a:off x="1409700" y="3695700"/>
            <a:ext cx="2133600" cy="358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Заједнички рад  деце  старије васпитне групе  </a:t>
            </a:r>
            <a:endParaRPr lang="en-US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 descr="IMG_2209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28067" y="2302588"/>
            <a:ext cx="4301219" cy="3224645"/>
          </a:xfrm>
        </p:spPr>
      </p:pic>
      <p:pic>
        <p:nvPicPr>
          <p:cNvPr id="8" name="Content Placeholder 7" descr="IMG_221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3851651" y="2396750"/>
            <a:ext cx="4312918" cy="30246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Радови деце из групе у години пред полазак у школу настали у контексту припреме за прославу славе у вртићу</a:t>
            </a:r>
            <a:endParaRPr lang="en-US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31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66227" y="2150248"/>
            <a:ext cx="3996299" cy="2996045"/>
          </a:xfrm>
        </p:spPr>
      </p:pic>
      <p:pic>
        <p:nvPicPr>
          <p:cNvPr id="6" name="Content Placeholder 5" descr="IMG_2322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3848100" y="2171700"/>
            <a:ext cx="3962400" cy="2971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Прослава славе свети сава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колачари:</a:t>
            </a:r>
            <a:br>
              <a:rPr lang="sr-Cyrl-R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симеона гајић са родитељима милицом и братиславом и будући колачари: матија гашић са браћом видаком и мијатом и родитељима миленом и миланом.</a:t>
            </a:r>
            <a:endParaRPr lang="en-US" sz="1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0218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25780" y="1828800"/>
            <a:ext cx="366522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5" descr="IMG_0219.jpe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343400" y="1752600"/>
            <a:ext cx="3738245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IMG_0214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86" r="12486"/>
          <a:stretch>
            <a:fillRect/>
          </a:stretch>
        </p:blipFill>
        <p:spPr>
          <a:xfrm>
            <a:off x="152400" y="533400"/>
            <a:ext cx="5943600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Главни васпитач </a:t>
            </a:r>
            <a:r>
              <a:rPr lang="en-US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вртића “дечији клуб” ивана маринковић добила је признање за залагање од установе поводом светог саве.</a:t>
            </a:r>
            <a:endParaRPr lang="en-US" sz="18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00001506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76400"/>
            <a:ext cx="3856071" cy="3810000"/>
          </a:xfrm>
        </p:spPr>
      </p:pic>
      <p:pic>
        <p:nvPicPr>
          <p:cNvPr id="6" name="Content Placeholder 5" descr="67764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495800" y="1676401"/>
            <a:ext cx="40386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29200"/>
            <a:ext cx="7391400" cy="762000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Добитници  Захвалнице на нивоу Установе </a:t>
            </a: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00001506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566615"/>
            <a:ext cx="7391400" cy="45848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 стоматолог др иванка чугаљ посетила је децу вртића “Дечији клуб” и обавила стоматолошки преглед.</a:t>
            </a:r>
            <a:endParaRPr lang="en-US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38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88125" y="1623060"/>
            <a:ext cx="3221875" cy="4294519"/>
          </a:xfrm>
        </p:spPr>
      </p:pic>
      <p:pic>
        <p:nvPicPr>
          <p:cNvPr id="6" name="Content Placeholder 5" descr="IMG_2386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886200" y="1676400"/>
            <a:ext cx="4226005" cy="396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238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762000"/>
            <a:ext cx="3810000" cy="4724400"/>
          </a:xfrm>
        </p:spPr>
      </p:pic>
      <p:pic>
        <p:nvPicPr>
          <p:cNvPr id="6" name="Content Placeholder 5" descr="IMG_2385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495800" y="762000"/>
            <a:ext cx="3987999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Група у години пред полазак у школу “ дечији клуб” уз подршку</a:t>
            </a:r>
            <a:r>
              <a:rPr lang="en-U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васпитача користила су </a:t>
            </a:r>
            <a:r>
              <a:rPr lang="en-U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bee-bot.</a:t>
            </a:r>
            <a:endParaRPr lang="en-US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334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09472" y="2150247"/>
            <a:ext cx="3996301" cy="2996046"/>
          </a:xfrm>
        </p:spPr>
      </p:pic>
      <p:pic>
        <p:nvPicPr>
          <p:cNvPr id="6" name="Content Placeholder 5" descr="IMG_2333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657600" y="1828800"/>
            <a:ext cx="4978400" cy="3733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0599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914400" y="990600"/>
            <a:ext cx="2667000" cy="3429000"/>
          </a:xfrm>
        </p:spPr>
      </p:pic>
      <p:pic>
        <p:nvPicPr>
          <p:cNvPr id="6" name="Content Placeholder 5" descr="IMG_0600.jpe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114800" y="1295400"/>
            <a:ext cx="3962400" cy="2743201"/>
          </a:xfrm>
        </p:spPr>
      </p:pic>
      <p:pic>
        <p:nvPicPr>
          <p:cNvPr id="8" name="Content Placeholder 7" descr="20260113_104204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609600" y="4191000"/>
            <a:ext cx="2286000" cy="2590800"/>
          </a:xfrm>
          <a:prstGeom prst="rect">
            <a:avLst/>
          </a:prstGeom>
        </p:spPr>
      </p:pic>
      <p:pic>
        <p:nvPicPr>
          <p:cNvPr id="9" name="Content Placeholder 6" descr="20260113_104214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390900" y="4305300"/>
            <a:ext cx="2209800" cy="2286000"/>
          </a:xfrm>
          <a:prstGeom prst="rect">
            <a:avLst/>
          </a:prstGeom>
        </p:spPr>
      </p:pic>
      <p:pic>
        <p:nvPicPr>
          <p:cNvPr id="10" name="Content Placeholder 3" descr="100001503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5836194" y="4450806"/>
            <a:ext cx="2272212" cy="2057400"/>
          </a:xfrm>
          <a:prstGeom prst="rect">
            <a:avLst/>
          </a:prstGeom>
        </p:spPr>
      </p:pic>
      <p:sp>
        <p:nvSpPr>
          <p:cNvPr id="11" name="Title 10"/>
          <p:cNvSpPr txBox="1">
            <a:spLocks noGrp="1"/>
          </p:cNvSpPr>
          <p:nvPr>
            <p:ph type="title"/>
          </p:nvPr>
        </p:nvSpPr>
        <p:spPr>
          <a:xfrm>
            <a:off x="381000" y="22860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600" b="1" dirty="0" smtClean="0">
                <a:latin typeface="Times New Roman" pitchFamily="18" charset="0"/>
                <a:cs typeface="Times New Roman" pitchFamily="18" charset="0"/>
              </a:rPr>
              <a:t>Уређење у циљу обезбеђивања сигурности простора у јасленим ,васпитним групама и заједничком простору вртића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257</TotalTime>
  <Words>331</Words>
  <Application>Microsoft Office PowerPoint</Application>
  <PresentationFormat>On-screen Show (4:3)</PresentationFormat>
  <Paragraphs>27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Oriel</vt:lpstr>
      <vt:lpstr>Slide 1</vt:lpstr>
      <vt:lpstr>Slide 2</vt:lpstr>
      <vt:lpstr>Покренути су нови пројекти/теме</vt:lpstr>
      <vt:lpstr>У старијој васпитној групи покренут је пројекат   “Да ли је ово зимска бајка”  деца и васпитачи групе су израдили зимске кућице.</vt:lpstr>
      <vt:lpstr>Млађа васпитна група је покренула пројекат  “ Ко је, шта је то зима”?.</vt:lpstr>
      <vt:lpstr>Група у години пред полазак у школу обележила је дан свести о пингвинима .</vt:lpstr>
      <vt:lpstr>Група деце у години пред полазак у школу из дедине реализовала је еколошке активности.</vt:lpstr>
      <vt:lpstr>Обележавање дана  заштите  животне средине, група у години пред полазак у школу, Дедина.</vt:lpstr>
      <vt:lpstr>Поводом светског дана образовања и заштите животне средине, група у години пред полазак у школу  и васпитачи  израдили су тематске радове.</vt:lpstr>
      <vt:lpstr>У вртићу “дечији клуб” одржана је заједница учења “ коришћење асистивне технологије у раду са децом.”</vt:lpstr>
      <vt:lpstr>Практичари вртића “ Дечији клуб” Кристина петковић и бојана андрејић били су активни учесници фокус групе која се одржала у вртићу “Голуб мира” .</vt:lpstr>
      <vt:lpstr>Практичар вртића  “Дечији клуб”  кристина микић  присуствовла  је састанку за  икт у просторијама  вртића “невен”.</vt:lpstr>
      <vt:lpstr>Израда новог постера за родитеље са темом “Дечија права” – васпитачи и деца из групе у години пред полазак у школу. </vt:lpstr>
      <vt:lpstr>У духу народне традиције и у сусрет нашој слави, Св. Сава простор вртића је  од стране деце,родитеља и васпитача  креиран у духу православља и народне традиције.</vt:lpstr>
      <vt:lpstr>Заједнички рад  деце  старије васпитне групе  </vt:lpstr>
      <vt:lpstr>Радови деце из групе у години пред полазак у школу настали у контексту припреме за прославу славе у вртићу</vt:lpstr>
      <vt:lpstr>Прослава славе свети сава  колачари:  симеона гајић са родитељима милицом и братиславом и будући колачари: матија гашић са браћом видаком и мијатом и родитељима миленом и миланом.</vt:lpstr>
      <vt:lpstr>Slide 18</vt:lpstr>
      <vt:lpstr>Главни васпитач  вртића “дечији клуб” ивана маринковић добила је признање за залагање од установе поводом светог саве.</vt:lpstr>
      <vt:lpstr>    Добитници  Захвалнице на нивоу Установе </vt:lpstr>
      <vt:lpstr>Дечији стоматолог др иванка чугаљ посетила је децу вртића “Дечији клуб” и обавила стоматолошки преглед.</vt:lpstr>
      <vt:lpstr>Slide 22</vt:lpstr>
      <vt:lpstr>Група у години пред полазак у школу “ дечији клуб” уз подршку васпитача користила су bee-bot.</vt:lpstr>
      <vt:lpstr>Уређење у циљу обезбеђивања сигурности простора у јасленим ,васпитним групама и заједничком простору вртића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 Veljkovic</dc:creator>
  <cp:lastModifiedBy>ASUS</cp:lastModifiedBy>
  <cp:revision>33</cp:revision>
  <dcterms:created xsi:type="dcterms:W3CDTF">2026-02-03T11:15:08Z</dcterms:created>
  <dcterms:modified xsi:type="dcterms:W3CDTF">2026-02-20T12:38:08Z</dcterms:modified>
</cp:coreProperties>
</file>