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-1050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6edbf61638d3f0e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6edbf61638d3f0e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151d96820e3f194b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151d96820e3f194b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68befd0fb6bd9004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68befd0fb6bd9004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68befd0fb6bd9004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68befd0fb6bd9004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68befd0fb6bd9004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68befd0fb6bd9004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68befd0fb6bd9004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68befd0fb6bd9004_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68befd0fb6bd9004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68befd0fb6bd9004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68befd0fb6bd9004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68befd0fb6bd9004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68befd0fb6bd9004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68befd0fb6bd9004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68befd0fb6bd9004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68befd0fb6bd9004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6edbf61638d3f0e5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6edbf61638d3f0e5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68befd0fb6bd9004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68befd0fb6bd9004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68befd0fb6bd9004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68befd0fb6bd9004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70cfdb81f8dee4a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70cfdb81f8dee4a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70cfdb81f8dee4a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70cfdb81f8dee4a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742137e69b70e23d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742137e69b70e23d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793afe2d50db2965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793afe2d50db2965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youtube.com/shorts/K-WAKzfL8Os?feature=shared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Relationship Id="rId5" Type="http://schemas.openxmlformats.org/officeDocument/2006/relationships/hyperlink" Target="https://youtu.be/5_VvsSDHS9w?feature=shared" TargetMode="Externa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0.jpeg"/><Relationship Id="rId5" Type="http://schemas.openxmlformats.org/officeDocument/2006/relationships/hyperlink" Target="https://youtube.com/shorts/lp7LmmY0aUA?feature=shared" TargetMode="External"/><Relationship Id="rId4" Type="http://schemas.openxmlformats.org/officeDocument/2006/relationships/hyperlink" Target="https://youtube.com/shorts/wi3XQPiqZG8?feature=shared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youtu.be/U4gVi19eaSc?feature=shared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youtu.be/OOCeNSkdh2A?feature=shar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155700" y="879313"/>
            <a:ext cx="4416300" cy="1317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latin typeface="Times New Roman"/>
                <a:ea typeface="Times New Roman"/>
                <a:cs typeface="Times New Roman"/>
                <a:sym typeface="Times New Roman"/>
              </a:rPr>
              <a:t>Месечни билтен</a:t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latin typeface="Times New Roman"/>
                <a:ea typeface="Times New Roman"/>
                <a:cs typeface="Times New Roman"/>
                <a:sym typeface="Times New Roman"/>
              </a:rPr>
              <a:t>Вртић “ Пчелица”</a:t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0" y="4090550"/>
            <a:ext cx="3209100" cy="79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Times New Roman"/>
                <a:ea typeface="Times New Roman"/>
                <a:cs typeface="Times New Roman"/>
                <a:sym typeface="Times New Roman"/>
              </a:rPr>
              <a:t>Јануар 2026</a:t>
            </a: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61500" y="2349025"/>
            <a:ext cx="5204252" cy="230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8850" y="1035825"/>
            <a:ext cx="4058323" cy="3777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0" y="1654350"/>
            <a:ext cx="4271480" cy="2574047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4"/>
          <p:cNvSpPr txBox="1"/>
          <p:nvPr/>
        </p:nvSpPr>
        <p:spPr>
          <a:xfrm>
            <a:off x="0" y="24217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Пројекти које реализујемо са децом у нашем вртићу </a:t>
            </a:r>
            <a:endParaRPr sz="1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/>
        </p:nvSpPr>
        <p:spPr>
          <a:xfrm>
            <a:off x="1182350" y="906100"/>
            <a:ext cx="6949800" cy="29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b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вртићу су током месеца јануара реализоване планиране активности, представљало неке од њих…</a:t>
            </a:r>
            <a:endParaRPr sz="3600" b="1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>
            <a:off x="311700" y="0"/>
            <a:ext cx="7813200" cy="97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latin typeface="Times New Roman"/>
                <a:ea typeface="Times New Roman"/>
                <a:cs typeface="Times New Roman"/>
                <a:sym typeface="Times New Roman"/>
              </a:rPr>
              <a:t> Дан свести о пингвинима  20.01.2026.</a:t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4" name="Google Shape;7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307250"/>
            <a:ext cx="3412325" cy="3412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88650" y="1307250"/>
            <a:ext cx="3412324" cy="3412324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6"/>
          <p:cNvSpPr txBox="1"/>
          <p:nvPr/>
        </p:nvSpPr>
        <p:spPr>
          <a:xfrm rot="-592">
            <a:off x="7400950" y="1307412"/>
            <a:ext cx="1743000" cy="325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Кроз разне Еко- активности са децом су израђени постери којима смо оплеменили заједничке просторне целине</a:t>
            </a:r>
            <a:endParaRPr sz="1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25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Обележавање Светског дана образовања о заштити животне средине     26.01.2026.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2" name="Google Shape;8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225" y="152400"/>
            <a:ext cx="3925776" cy="3925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17781" y="806950"/>
            <a:ext cx="3657600" cy="3271225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17"/>
          <p:cNvSpPr txBox="1"/>
          <p:nvPr/>
        </p:nvSpPr>
        <p:spPr>
          <a:xfrm>
            <a:off x="0" y="1389568"/>
            <a:ext cx="31116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2"/>
              </a:solidFill>
            </a:endParaRPr>
          </a:p>
        </p:txBody>
      </p:sp>
      <p:sp>
        <p:nvSpPr>
          <p:cNvPr id="85" name="Google Shape;85;p17"/>
          <p:cNvSpPr txBox="1"/>
          <p:nvPr/>
        </p:nvSpPr>
        <p:spPr>
          <a:xfrm flipH="1">
            <a:off x="4831322" y="-88250"/>
            <a:ext cx="47757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Еко -  активност</a:t>
            </a:r>
            <a:endParaRPr sz="36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>
            <a:spLocks noGrp="1"/>
          </p:cNvSpPr>
          <p:nvPr>
            <p:ph type="body" idx="1"/>
          </p:nvPr>
        </p:nvSpPr>
        <p:spPr>
          <a:xfrm flipH="1">
            <a:off x="4572000" y="827263"/>
            <a:ext cx="3387300" cy="3489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Млађа вртићка група у склопу пројекта “Чоколада” израђује Еко-  постер од омота разних чоколада које су у сарадњи са родитељима прикупљени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1" name="Google Shape;9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0635" y="401056"/>
            <a:ext cx="4199073" cy="46281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>
            <a:spLocks noGrp="1"/>
          </p:cNvSpPr>
          <p:nvPr>
            <p:ph type="body" idx="1"/>
          </p:nvPr>
        </p:nvSpPr>
        <p:spPr>
          <a:xfrm>
            <a:off x="4858225" y="608925"/>
            <a:ext cx="3585900" cy="392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Деца различитог узраста учествовала су у заједничкој изради постера, где су кроз сарадњу, договор и креативно изражавање развијала социјалне вештине и међусобно уважавање.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7" name="Google Shape;9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1129" y="608863"/>
            <a:ext cx="3925776" cy="39257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0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0"/>
          <p:cNvSpPr txBox="1"/>
          <p:nvPr/>
        </p:nvSpPr>
        <p:spPr>
          <a:xfrm>
            <a:off x="4991100" y="1148116"/>
            <a:ext cx="3438300" cy="185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Активност “Срећна и тужна планета” у оквиру пројекта “Путујемо свемиром” - Група у години пред полазак у школу у Макрешану</a:t>
            </a:r>
            <a:endParaRPr sz="1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1"/>
          <p:cNvSpPr txBox="1">
            <a:spLocks noGrp="1"/>
          </p:cNvSpPr>
          <p:nvPr>
            <p:ph type="body" idx="1"/>
          </p:nvPr>
        </p:nvSpPr>
        <p:spPr>
          <a:xfrm flipH="1">
            <a:off x="4572075" y="719450"/>
            <a:ext cx="4029000" cy="335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Просторна целина светлости и сенки формирана је кроз заједничку сарадњу две групе деце различитог узраста (“Цвет” и “Паче”) и у сарадњи са родитељима.</a:t>
            </a:r>
            <a:endParaRPr/>
          </a:p>
        </p:txBody>
      </p:sp>
      <p:pic>
        <p:nvPicPr>
          <p:cNvPr id="109" name="Google Shape;10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399"/>
            <a:ext cx="3925776" cy="48075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2"/>
          <p:cNvSpPr txBox="1">
            <a:spLocks noGrp="1"/>
          </p:cNvSpPr>
          <p:nvPr>
            <p:ph type="body" idx="1"/>
          </p:nvPr>
        </p:nvSpPr>
        <p:spPr>
          <a:xfrm>
            <a:off x="4739875" y="1564347"/>
            <a:ext cx="3925800" cy="1533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25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Старије вртићке групе - покретна игра  “Птице у гнезду” 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Деца са великом радошћу често бирају покретне игре и сви весело учествују у њима заједно са васпитачима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5" name="Google Shape;115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0149" y="406900"/>
            <a:ext cx="4359724" cy="4359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0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23"/>
          <p:cNvSpPr txBox="1"/>
          <p:nvPr/>
        </p:nvSpPr>
        <p:spPr>
          <a:xfrm rot="869" flipH="1">
            <a:off x="5353450" y="1171422"/>
            <a:ext cx="3559800" cy="15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Истраживачке активности средње вртићке групе “Куце” у дворишту вртића у склопу пројекта “Како Сунце путује”</a:t>
            </a:r>
            <a:endParaRPr sz="1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4"/>
          <p:cNvSpPr txBox="1">
            <a:spLocks noGrp="1"/>
          </p:cNvSpPr>
          <p:nvPr>
            <p:ph type="body" idx="1"/>
          </p:nvPr>
        </p:nvSpPr>
        <p:spPr>
          <a:xfrm flipH="1">
            <a:off x="5173700" y="1020950"/>
            <a:ext cx="3476100" cy="284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Обележавањем божићних празника употпуњено је традиционалним доласком положајника који је уз лепе жеље и честитке улепшао дух наше традиције.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7" name="Google Shape;127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2435" y="403826"/>
            <a:ext cx="4335850" cy="4335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5"/>
          <p:cNvSpPr txBox="1">
            <a:spLocks noGrp="1"/>
          </p:cNvSpPr>
          <p:nvPr>
            <p:ph type="body" idx="1"/>
          </p:nvPr>
        </p:nvSpPr>
        <p:spPr>
          <a:xfrm>
            <a:off x="311700" y="327225"/>
            <a:ext cx="3535500" cy="794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latin typeface="Times New Roman"/>
                <a:ea typeface="Times New Roman"/>
                <a:cs typeface="Times New Roman"/>
                <a:sym typeface="Times New Roman"/>
              </a:rPr>
              <a:t>Свети Сава</a:t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3" name="Google Shape;133;p25"/>
          <p:cNvSpPr txBox="1"/>
          <p:nvPr/>
        </p:nvSpPr>
        <p:spPr>
          <a:xfrm flipH="1">
            <a:off x="5810700" y="12"/>
            <a:ext cx="33333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134" name="Google Shape;134;p25"/>
          <p:cNvSpPr txBox="1"/>
          <p:nvPr/>
        </p:nvSpPr>
        <p:spPr>
          <a:xfrm>
            <a:off x="4572000" y="1363500"/>
            <a:ext cx="4134900" cy="241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Уз мирис славског колача и свечану приредбу, наши малишани су прославили Светог Саву у духу традиције и светосавља. Песмом и рецитацијама, деца су на најлепши начин одала почаст нашем првом учитељу, негујући вредности знања и доброте.</a:t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35" name="Google Shape;13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273725"/>
            <a:ext cx="4134902" cy="3717374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5"/>
          <p:cNvSpPr txBox="1"/>
          <p:nvPr/>
        </p:nvSpPr>
        <p:spPr>
          <a:xfrm>
            <a:off x="5009100" y="3825325"/>
            <a:ext cx="2750400" cy="15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hlinkClick r:id="rId4"/>
              </a:rPr>
              <a:t>https://youtube.com/shorts/K-WAKzfL8Os?feature=shared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2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26"/>
          <p:cNvSpPr txBox="1"/>
          <p:nvPr/>
        </p:nvSpPr>
        <p:spPr>
          <a:xfrm>
            <a:off x="5701075" y="1795296"/>
            <a:ext cx="3442800" cy="15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Припреме са стручним сарадником Д. Ж. за јавно деловање на телевизији са националном фреквенцијом “Prva-tv”</a:t>
            </a:r>
            <a:endParaRPr sz="1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7148" y="1402175"/>
            <a:ext cx="3586949" cy="3586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1995" y="1402165"/>
            <a:ext cx="3586949" cy="3586949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7"/>
          <p:cNvSpPr txBox="1"/>
          <p:nvPr/>
        </p:nvSpPr>
        <p:spPr>
          <a:xfrm flipH="1">
            <a:off x="0" y="232750"/>
            <a:ext cx="91440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Посета телевизије са националном фреквенцијом - ТВ “Prva” поводом донације играчака нашој Установи од стране UNICEF-a у сарадњи са градом Крушевцом</a:t>
            </a:r>
            <a:endParaRPr sz="1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27"/>
          <p:cNvSpPr txBox="1"/>
          <p:nvPr/>
        </p:nvSpPr>
        <p:spPr>
          <a:xfrm rot="5400000">
            <a:off x="7076250" y="2468625"/>
            <a:ext cx="2895300" cy="13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hlinkClick r:id="rId5"/>
              </a:rPr>
              <a:t>https://youtu.be/5_VvsSDHS9w?feature=shared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6752" y="1650550"/>
            <a:ext cx="3686824" cy="3456876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8"/>
          <p:cNvSpPr txBox="1"/>
          <p:nvPr/>
        </p:nvSpPr>
        <p:spPr>
          <a:xfrm>
            <a:off x="0" y="278800"/>
            <a:ext cx="8803800" cy="15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Клуб љубитеља науке и уметности: Група пред полазак у школи Трмчаре </a:t>
            </a:r>
            <a:endParaRPr sz="1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8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https://youtube.com/shorts/wi3XQPiqZG8?feature=shared</a:t>
            </a:r>
            <a:endParaRPr sz="1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Старија јаслена група “Слонче” </a:t>
            </a:r>
            <a:r>
              <a:rPr lang="en" sz="18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5"/>
              </a:rPr>
              <a:t>https://youtube.com/shorts/lp7LmmY0aUA?feature=shared</a:t>
            </a:r>
            <a:endParaRPr sz="1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7" name="Google Shape;157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72000" y="1839550"/>
            <a:ext cx="3372970" cy="315745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8"/>
          <p:cNvSpPr txBox="1"/>
          <p:nvPr/>
        </p:nvSpPr>
        <p:spPr>
          <a:xfrm flipH="1">
            <a:off x="4956100" y="685150"/>
            <a:ext cx="33729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512127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9"/>
          <p:cNvSpPr txBox="1"/>
          <p:nvPr/>
        </p:nvSpPr>
        <p:spPr>
          <a:xfrm flipH="1">
            <a:off x="5949525" y="623224"/>
            <a:ext cx="3194400" cy="1015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Састанак </a:t>
            </a:r>
            <a:r>
              <a:rPr lang="sr-Cyrl-RS" sz="1800" dirty="0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</a:t>
            </a:r>
            <a:r>
              <a:rPr lang="en" sz="1800" dirty="0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има </a:t>
            </a:r>
            <a:r>
              <a:rPr lang="en" sz="18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развојно планирање на нивоу Установе у вртићу “Невен”</a:t>
            </a:r>
            <a:endParaRPr sz="1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29"/>
          <p:cNvSpPr txBox="1"/>
          <p:nvPr/>
        </p:nvSpPr>
        <p:spPr>
          <a:xfrm rot="2712">
            <a:off x="5679605" y="2963990"/>
            <a:ext cx="3423001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hlinkClick r:id="rId4"/>
              </a:rPr>
              <a:t>https://youtu.be/U4gVi19eaSc?feature=shared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Google Shape;170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0362" y="486930"/>
            <a:ext cx="4838698" cy="4169650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30"/>
          <p:cNvSpPr txBox="1"/>
          <p:nvPr/>
        </p:nvSpPr>
        <p:spPr>
          <a:xfrm flipH="1">
            <a:off x="5402675" y="956752"/>
            <a:ext cx="3105900" cy="13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hlinkClick r:id="rId4"/>
              </a:rPr>
              <a:t>https://youtu.be/OOCeNSkdh2A?feature=shared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172" name="Google Shape;172;p30"/>
          <p:cNvSpPr txBox="1"/>
          <p:nvPr/>
        </p:nvSpPr>
        <p:spPr>
          <a:xfrm flipH="1">
            <a:off x="5402675" y="2571750"/>
            <a:ext cx="3105900" cy="15696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Састанак </a:t>
            </a:r>
            <a:r>
              <a:rPr lang="sr-Cyrl-RS" sz="1800" dirty="0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</a:t>
            </a:r>
            <a:r>
              <a:rPr lang="en" sz="1800" dirty="0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има </a:t>
            </a:r>
            <a:r>
              <a:rPr lang="en" sz="18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информационо комуникационе технологије у вртићу “Невен”. Размена увида практичара</a:t>
            </a:r>
            <a:endParaRPr sz="1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386</Words>
  <PresentationFormat>On-screen Show (16:9)</PresentationFormat>
  <Paragraphs>30</Paragraphs>
  <Slides>18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Simple Light</vt:lpstr>
      <vt:lpstr>Месечни билтен Вртић “ Пчелица”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Месечни билтен Вртић “ Пчелица”</dc:title>
  <dc:creator>Sistem Administrator Steva</dc:creator>
  <cp:lastModifiedBy>ASUS</cp:lastModifiedBy>
  <cp:revision>1</cp:revision>
  <dcterms:modified xsi:type="dcterms:W3CDTF">2026-02-20T12:35:17Z</dcterms:modified>
</cp:coreProperties>
</file>