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5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orisnik" initials="k" lastIdx="0" clrIdx="0">
    <p:extLst>
      <p:ext uri="{19B8F6BF-5375-455C-9EA6-DF929625EA0E}">
        <p15:presenceInfo xmlns:p15="http://schemas.microsoft.com/office/powerpoint/2012/main" xmlns="" userId="korisni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88" autoAdjust="0"/>
    <p:restoredTop sz="94624" autoAdjust="0"/>
  </p:normalViewPr>
  <p:slideViewPr>
    <p:cSldViewPr>
      <p:cViewPr varScale="1">
        <p:scale>
          <a:sx n="42" d="100"/>
          <a:sy n="42" d="100"/>
        </p:scale>
        <p:origin x="-1290" y="4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040B1-017B-4AFA-8E87-57FD180D4AFC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D7D4C-82CB-4F5C-A9A9-9D6B351268A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D7D4C-82CB-4F5C-A9A9-9D6B351268A9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BD54C-0D9D-4139-A0A5-B714EE772FEA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838200"/>
            <a:ext cx="7773308" cy="4495799"/>
          </a:xfrm>
        </p:spPr>
        <p:txBody>
          <a:bodyPr>
            <a:normAutofit/>
          </a:bodyPr>
          <a:lstStyle/>
          <a:p>
            <a:r>
              <a:rPr lang="sr-Cyrl-RS" dirty="0" smtClean="0"/>
              <a:t>ЖИВИМО И УЧИМО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sr-Cyrl-RS" dirty="0" smtClean="0"/>
              <a:t>ЗАЈЕДНО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sr-Cyrl-RS" sz="3200" dirty="0" smtClean="0"/>
              <a:t>“ВРТЕШКА”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sr-Cyrl-RS" sz="3200" dirty="0" smtClean="0"/>
              <a:t> ВЕЛИКИ ШИЉЕГОВАЦ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8534400"/>
            <a:ext cx="5105400" cy="457200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568"/>
    </mc:Choice>
    <mc:Fallback>
      <p:transition spd="slow" advTm="556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Arial" pitchFamily="34" charset="0"/>
                <a:cs typeface="Arial" pitchFamily="34" charset="0"/>
              </a:rPr>
              <a:t>ПРОЈЕКАТ “ЈАБУКА” (ПРИЧА “ЈАБУКА И ЛЕПТИР”)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Content Placeholder 3" descr="277215705_1011948286076914_3384254921264628307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676400"/>
            <a:ext cx="3394472" cy="4525963"/>
          </a:xfrm>
        </p:spPr>
      </p:pic>
      <p:pic>
        <p:nvPicPr>
          <p:cNvPr id="5" name="Picture 4" descr="277190970_963563594519484_13902946327521579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1676400"/>
            <a:ext cx="3657600" cy="4876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77215885_334768775298627_8140466307314511730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685800"/>
            <a:ext cx="3886200" cy="5715000"/>
          </a:xfrm>
        </p:spPr>
      </p:pic>
      <p:pic>
        <p:nvPicPr>
          <p:cNvPr id="5" name="Picture 4" descr="277118905_1438563533226740_591106991571534543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1295400"/>
            <a:ext cx="3810000" cy="4953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Arial" pitchFamily="34" charset="0"/>
                <a:cs typeface="Arial" pitchFamily="34" charset="0"/>
              </a:rPr>
              <a:t>ИЛУСТРАЦИЈА ПРИЧЕ “ЈАБУКА И ЛЕПТИР”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Content Placeholder 3" descr="277090134_1053705535494170_8924004061737776177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1752600"/>
            <a:ext cx="2667000" cy="4525963"/>
          </a:xfrm>
        </p:spPr>
      </p:pic>
      <p:pic>
        <p:nvPicPr>
          <p:cNvPr id="5" name="Picture 4" descr="277234124_960387471535615_5025325094564560238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2286000"/>
            <a:ext cx="3048000" cy="4114800"/>
          </a:xfrm>
          <a:prstGeom prst="rect">
            <a:avLst/>
          </a:prstGeom>
        </p:spPr>
      </p:pic>
      <p:pic>
        <p:nvPicPr>
          <p:cNvPr id="7" name="Picture 6" descr="277195912_1486400055091563_4151837145563178573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200" y="1752600"/>
            <a:ext cx="2743200" cy="4572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77181965_363381782463474_359111132770460978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533400"/>
            <a:ext cx="3093509" cy="5287963"/>
          </a:xfrm>
        </p:spPr>
      </p:pic>
      <p:pic>
        <p:nvPicPr>
          <p:cNvPr id="5" name="Picture 4" descr="277183386_1859623671094602_808031660711321489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81000"/>
            <a:ext cx="2286000" cy="4495800"/>
          </a:xfrm>
          <a:prstGeom prst="rect">
            <a:avLst/>
          </a:prstGeom>
        </p:spPr>
      </p:pic>
      <p:pic>
        <p:nvPicPr>
          <p:cNvPr id="6" name="Picture 5" descr="277216055_958473898171573_1742358721934132092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8400" y="685800"/>
            <a:ext cx="2514600" cy="4876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77496128_1842731229261547_5040851943017293633_n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685800"/>
            <a:ext cx="3394472" cy="4800600"/>
          </a:xfrm>
        </p:spPr>
      </p:pic>
      <p:pic>
        <p:nvPicPr>
          <p:cNvPr id="5" name="Picture 4" descr="277231886_5032970963425414_3369052663617364536_n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1066800"/>
            <a:ext cx="4152900" cy="50292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Arial" pitchFamily="34" charset="0"/>
                <a:cs typeface="Arial" pitchFamily="34" charset="0"/>
              </a:rPr>
              <a:t>ОТИСКИВАЊЕ  ЈАБУКЕ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Content Placeholder 3" descr="277202117_619802902868466_475985429863538987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524000"/>
            <a:ext cx="3623072" cy="5059363"/>
          </a:xfrm>
        </p:spPr>
      </p:pic>
      <p:pic>
        <p:nvPicPr>
          <p:cNvPr id="5" name="Picture 4" descr="277309859_495416375413137_3230325135247596942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1447800"/>
            <a:ext cx="4457700" cy="4953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77212457_952130022332660_1807980519941683475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00600" y="1295400"/>
            <a:ext cx="3581400" cy="4495800"/>
          </a:xfrm>
        </p:spPr>
      </p:pic>
      <p:pic>
        <p:nvPicPr>
          <p:cNvPr id="5" name="Picture 4" descr="277213446_1015590695746205_7460948437728599543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381000"/>
            <a:ext cx="4038600" cy="6172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Arial" pitchFamily="34" charset="0"/>
                <a:cs typeface="Arial" pitchFamily="34" charset="0"/>
              </a:rPr>
              <a:t>НАПОЉУ КОД ЈАБУКЕ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Content Placeholder 3" descr="276976868_721393895522557_7169737945943465622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219200"/>
            <a:ext cx="3810000" cy="5257800"/>
          </a:xfrm>
        </p:spPr>
      </p:pic>
      <p:pic>
        <p:nvPicPr>
          <p:cNvPr id="5" name="Picture 4" descr="277231132_689737535551598_5665349986533158310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1524000"/>
            <a:ext cx="3924300" cy="4876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Arial" pitchFamily="34" charset="0"/>
                <a:cs typeface="Arial" pitchFamily="34" charset="0"/>
              </a:rPr>
              <a:t>ПРА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sr-Cyrl-RS" sz="1800" dirty="0" smtClean="0">
                <a:latin typeface="Arial" pitchFamily="34" charset="0"/>
                <a:cs typeface="Arial" pitchFamily="34" charset="0"/>
              </a:rPr>
              <a:t>ИМО ПИТУ ОД ЈАБУКА - ПРОСЛАВА ПРОЈЕКТА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Content Placeholder 3" descr="276069713_5104472952943822_8466960025723784162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1447800"/>
            <a:ext cx="3623072" cy="4525963"/>
          </a:xfrm>
        </p:spPr>
      </p:pic>
      <p:pic>
        <p:nvPicPr>
          <p:cNvPr id="5" name="Picture 4" descr="277241388_1929051517294669_7831848329663394365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1752600"/>
            <a:ext cx="4381500" cy="46482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77093546_1747584885604465_366271756574680721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685800"/>
            <a:ext cx="3394472" cy="4525963"/>
          </a:xfrm>
        </p:spPr>
      </p:pic>
      <p:pic>
        <p:nvPicPr>
          <p:cNvPr id="5" name="Picture 4" descr="277179061_3178922672397571_3113326513221881372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1600200"/>
            <a:ext cx="4495800" cy="46482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75751135_363785219089897_239472693897529598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914400"/>
            <a:ext cx="2514600" cy="4525963"/>
          </a:xfrm>
        </p:spPr>
      </p:pic>
      <p:pic>
        <p:nvPicPr>
          <p:cNvPr id="5" name="Picture 4" descr="275577433_439495331306432_908569054989172689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1371600"/>
            <a:ext cx="2286000" cy="4953000"/>
          </a:xfrm>
          <a:prstGeom prst="rect">
            <a:avLst/>
          </a:prstGeom>
        </p:spPr>
      </p:pic>
      <p:pic>
        <p:nvPicPr>
          <p:cNvPr id="7" name="Picture 6" descr="277246114_553952275865537_6652820945289774008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0" y="762000"/>
            <a:ext cx="3086100" cy="4876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77149631_661685141783547_7612312027217546733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381000"/>
            <a:ext cx="3394472" cy="5410200"/>
          </a:xfrm>
        </p:spPr>
      </p:pic>
      <p:pic>
        <p:nvPicPr>
          <p:cNvPr id="5" name="Picture 4" descr="277277048_716223612724116_4547655053050761478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762000"/>
            <a:ext cx="2438400" cy="4343400"/>
          </a:xfrm>
          <a:prstGeom prst="rect">
            <a:avLst/>
          </a:prstGeom>
        </p:spPr>
      </p:pic>
      <p:pic>
        <p:nvPicPr>
          <p:cNvPr id="6" name="Picture 5" descr="277085584_1717260371953399_6989722148509948437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152400"/>
            <a:ext cx="2495550" cy="58674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77244144_339242098172276_6596858305023619324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676400"/>
            <a:ext cx="3394472" cy="4525963"/>
          </a:xfrm>
        </p:spPr>
      </p:pic>
      <p:pic>
        <p:nvPicPr>
          <p:cNvPr id="5" name="Picture 4" descr="277228439_347516413990139_6246525072468842904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533400"/>
            <a:ext cx="4495800" cy="5334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77228439_347516413990139_6246525072468842904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457200"/>
            <a:ext cx="3394472" cy="5562600"/>
          </a:xfrm>
        </p:spPr>
      </p:pic>
      <p:pic>
        <p:nvPicPr>
          <p:cNvPr id="5" name="Picture 4" descr="277214835_1140531686783068_108085115890943284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381000"/>
            <a:ext cx="4038600" cy="3124200"/>
          </a:xfrm>
          <a:prstGeom prst="rect">
            <a:avLst/>
          </a:prstGeom>
        </p:spPr>
      </p:pic>
      <p:pic>
        <p:nvPicPr>
          <p:cNvPr id="6" name="Picture 5" descr="277216065_1102813486945115_1686929764223521336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7200" y="3581400"/>
            <a:ext cx="4114800" cy="28194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dirty="0" smtClean="0">
                <a:latin typeface="Arial" pitchFamily="34" charset="0"/>
                <a:cs typeface="Arial" pitchFamily="34" charset="0"/>
              </a:rPr>
              <a:t>ПРОСЛАВИЛИ СМО СА НАШИМ ДРУГАРИМА ПРЕДШКОЛЦИМА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Content Placeholder 3" descr="277212454_1397024374053797_69580376598515680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1828800"/>
            <a:ext cx="3124200" cy="3916363"/>
          </a:xfrm>
        </p:spPr>
      </p:pic>
      <p:pic>
        <p:nvPicPr>
          <p:cNvPr id="5" name="Picture 4" descr="277179059_269004218752394_455446810022296438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1524000"/>
            <a:ext cx="2286000" cy="4724400"/>
          </a:xfrm>
          <a:prstGeom prst="rect">
            <a:avLst/>
          </a:prstGeom>
        </p:spPr>
      </p:pic>
      <p:pic>
        <p:nvPicPr>
          <p:cNvPr id="6" name="Picture 5" descr="277112345_5149427635114169_826292409758847656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200" y="1828800"/>
            <a:ext cx="2971800" cy="4572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459</TotalTime>
  <Words>42</Words>
  <Application>Microsoft Office PowerPoint</Application>
  <PresentationFormat>On-screen Show (4:3)</PresentationFormat>
  <Paragraphs>8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ЖИВИМО И УЧИМО  ЗАЈЕДНО   “ВРТЕШКА”   ВЕЛИКИ ШИЉЕГОВАЦ</vt:lpstr>
      <vt:lpstr>ПРОЈЕКАТ “ЈАБУКА” (ПРИЧА “ЈАБУКА И ЛЕПТИР”)</vt:lpstr>
      <vt:lpstr>Slide 3</vt:lpstr>
      <vt:lpstr>ИЛУСТРАЦИЈА ПРИЧЕ “ЈАБУКА И ЛЕПТИР”</vt:lpstr>
      <vt:lpstr>Slide 5</vt:lpstr>
      <vt:lpstr>Slide 6</vt:lpstr>
      <vt:lpstr>ОТИСКИВАЊЕ  ЈАБУКЕ</vt:lpstr>
      <vt:lpstr>Slide 8</vt:lpstr>
      <vt:lpstr>НАПОЉУ КОД ЈАБУКЕ</vt:lpstr>
      <vt:lpstr>ПРАBИМО ПИТУ ОД ЈАБУКА - ПРОСЛАВА ПРОЈЕКТА</vt:lpstr>
      <vt:lpstr>Slide 11</vt:lpstr>
      <vt:lpstr>Slide 12</vt:lpstr>
      <vt:lpstr>Slide 13</vt:lpstr>
      <vt:lpstr>Slide 14</vt:lpstr>
      <vt:lpstr>Slide 15</vt:lpstr>
      <vt:lpstr>ПРОСЛАВИЛИ СМО СА НАШИМ ДРУГАРИМА ПРЕДШКОЛЦИМА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ЖИВИМО И УЧИМО ЗАЈЕДНО “ВРТЕШКА” ВЕЛИКИ ШИЉЕГОВАЦ</dc:title>
  <dc:creator>Veliki Šiljegovac</dc:creator>
  <cp:lastModifiedBy>ASUS</cp:lastModifiedBy>
  <cp:revision>56</cp:revision>
  <dcterms:created xsi:type="dcterms:W3CDTF">2021-04-13T06:00:44Z</dcterms:created>
  <dcterms:modified xsi:type="dcterms:W3CDTF">2022-03-29T09:31:18Z</dcterms:modified>
</cp:coreProperties>
</file>