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3D0726-D807-4150-951C-EADFD22D9366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A926F0-B734-4F24-9317-32D2C8586D5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926F0-B734-4F24-9317-32D2C8586D59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7C3D-2C74-4F93-9447-4BD375F11B18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C87B64-C706-4077-8765-03A78354315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7C3D-2C74-4F93-9447-4BD375F11B18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C87B64-C706-4077-8765-03A7835431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7C3D-2C74-4F93-9447-4BD375F11B18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C87B64-C706-4077-8765-03A78354315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7C3D-2C74-4F93-9447-4BD375F11B18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C87B64-C706-4077-8765-03A7835431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7C3D-2C74-4F93-9447-4BD375F11B18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C87B64-C706-4077-8765-03A7835431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7C3D-2C74-4F93-9447-4BD375F11B18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C87B64-C706-4077-8765-03A7835431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7C3D-2C74-4F93-9447-4BD375F11B18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C87B64-C706-4077-8765-03A78354315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7C3D-2C74-4F93-9447-4BD375F11B18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C87B64-C706-4077-8765-03A7835431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7C3D-2C74-4F93-9447-4BD375F11B18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C87B64-C706-4077-8765-03A78354315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7C3D-2C74-4F93-9447-4BD375F11B18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C87B64-C706-4077-8765-03A7835431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7C3D-2C74-4F93-9447-4BD375F11B18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C87B64-C706-4077-8765-03A7835431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F3E7C3D-2C74-4F93-9447-4BD375F11B18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9C87B64-C706-4077-8765-03A78354315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5984" y="642918"/>
            <a:ext cx="6000792" cy="1428760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>   </a:t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Cyrl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b="1" i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2000" dirty="0" smtClean="0">
                <a:latin typeface="Times New Roman" pitchFamily="18" charset="0"/>
                <a:ea typeface="Calibri"/>
                <a:cs typeface="Times New Roman"/>
              </a:rPr>
              <a:t/>
            </a:r>
            <a:br>
              <a:rPr lang="sr-Cyrl-RS" sz="2000" dirty="0" smtClean="0">
                <a:latin typeface="Times New Roman" pitchFamily="18" charset="0"/>
                <a:ea typeface="Calibri"/>
                <a:cs typeface="Times New Roman"/>
              </a:rPr>
            </a:br>
            <a:r>
              <a:rPr lang="sr-Cyrl-RS" sz="2000" dirty="0" smtClean="0">
                <a:latin typeface="Times New Roman" pitchFamily="18" charset="0"/>
                <a:ea typeface="Calibri"/>
                <a:cs typeface="Times New Roman"/>
              </a:rPr>
              <a:t/>
            </a:r>
            <a:br>
              <a:rPr lang="sr-Cyrl-RS" sz="2000" dirty="0" smtClean="0">
                <a:latin typeface="Times New Roman" pitchFamily="18" charset="0"/>
                <a:ea typeface="Calibri"/>
                <a:cs typeface="Times New Roman"/>
              </a:rPr>
            </a:br>
            <a:r>
              <a:rPr lang="sr-Cyrl-RS" sz="2400" b="1" i="1" dirty="0" smtClean="0">
                <a:latin typeface="Times New Roman"/>
                <a:ea typeface="Calibri"/>
                <a:cs typeface="Times New Roman"/>
              </a:rPr>
              <a:t> Разиграни ј</a:t>
            </a:r>
            <a:r>
              <a:rPr lang="ru-RU" sz="2400" b="1" i="1" dirty="0" smtClean="0">
                <a:latin typeface="Times New Roman"/>
                <a:ea typeface="Calibri"/>
                <a:cs typeface="Times New Roman"/>
              </a:rPr>
              <a:t>есењи плодови</a:t>
            </a:r>
            <a:r>
              <a:rPr lang="sr-Latn-RS" sz="2400" b="1" i="1" dirty="0" smtClean="0">
                <a:latin typeface="Times New Roman"/>
                <a:ea typeface="Calibri"/>
                <a:cs typeface="Times New Roman"/>
              </a:rPr>
              <a:t> </a:t>
            </a:r>
            <a:br>
              <a:rPr lang="sr-Latn-RS" sz="2400" b="1" i="1" dirty="0" smtClean="0">
                <a:latin typeface="Times New Roman"/>
                <a:ea typeface="Calibri"/>
                <a:cs typeface="Times New Roman"/>
              </a:rPr>
            </a:br>
            <a:r>
              <a:rPr lang="ru-RU" sz="2400" b="1" i="1" dirty="0" smtClean="0">
                <a:latin typeface="Times New Roman"/>
                <a:ea typeface="Calibri"/>
                <a:cs typeface="Times New Roman"/>
              </a:rPr>
              <a:t>Јабука </a:t>
            </a:r>
            <a:r>
              <a:rPr lang="sr-Latn-RS" sz="1400" b="1" i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sr-Latn-RS" sz="1400" b="1" i="1" dirty="0" smtClean="0">
                <a:latin typeface="Times New Roman"/>
                <a:ea typeface="Calibri"/>
                <a:cs typeface="Times New Roman"/>
              </a:rPr>
            </a:br>
            <a:r>
              <a:rPr lang="sr-Cyrl-RS" sz="1400" dirty="0" smtClean="0">
                <a:latin typeface="Times New Roman" pitchFamily="18" charset="0"/>
                <a:ea typeface="Calibri"/>
                <a:cs typeface="Times New Roman"/>
              </a:rPr>
              <a:t>Вртић Звончић </a:t>
            </a:r>
            <a:r>
              <a:rPr lang="sr-Latn-RS" sz="1400" dirty="0" smtClean="0">
                <a:latin typeface="Times New Roman" pitchFamily="18" charset="0"/>
                <a:ea typeface="Calibri"/>
                <a:cs typeface="Times New Roman"/>
              </a:rPr>
              <a:t/>
            </a:r>
            <a:br>
              <a:rPr lang="sr-Latn-RS" sz="1400" dirty="0" smtClean="0">
                <a:latin typeface="Times New Roman" pitchFamily="18" charset="0"/>
                <a:ea typeface="Calibri"/>
                <a:cs typeface="Times New Roman"/>
              </a:rPr>
            </a:br>
            <a:r>
              <a:rPr lang="sr-Cyrl-RS" sz="1400" dirty="0" smtClean="0">
                <a:latin typeface="Times New Roman" pitchFamily="18" charset="0"/>
                <a:ea typeface="Calibri"/>
                <a:cs typeface="Times New Roman"/>
              </a:rPr>
              <a:t>Друга  припремна васпитна група</a:t>
            </a:r>
            <a:br>
              <a:rPr lang="sr-Cyrl-RS" sz="1400" dirty="0" smtClean="0">
                <a:latin typeface="Times New Roman" pitchFamily="18" charset="0"/>
                <a:ea typeface="Calibri"/>
                <a:cs typeface="Times New Roman"/>
              </a:rPr>
            </a:br>
            <a:r>
              <a:rPr lang="sr-Cyrl-RS" sz="1400" dirty="0" smtClean="0">
                <a:latin typeface="Times New Roman" pitchFamily="18" charset="0"/>
                <a:ea typeface="Calibri"/>
                <a:cs typeface="Times New Roman"/>
              </a:rPr>
              <a:t>Мудраковац </a:t>
            </a:r>
            <a:r>
              <a:rPr lang="en-US" sz="1400" dirty="0" smtClean="0">
                <a:latin typeface="Times New Roman" pitchFamily="18" charset="0"/>
                <a:ea typeface="Calibri"/>
                <a:cs typeface="Times New Roman"/>
              </a:rPr>
              <a:t/>
            </a:r>
            <a:br>
              <a:rPr lang="en-US" sz="1400" dirty="0" smtClean="0">
                <a:latin typeface="Times New Roman" pitchFamily="18" charset="0"/>
                <a:ea typeface="Calibri"/>
                <a:cs typeface="Times New Roman"/>
              </a:rPr>
            </a:br>
            <a:endParaRPr lang="en-US" sz="1400" dirty="0"/>
          </a:p>
        </p:txBody>
      </p:sp>
      <p:pic>
        <p:nvPicPr>
          <p:cNvPr id="4" name="Picture 3" descr="jabuke-1024x6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2154816"/>
            <a:ext cx="5786478" cy="3661756"/>
          </a:xfrm>
          <a:prstGeom prst="ellipse">
            <a:avLst/>
          </a:prstGeom>
          <a:ln w="63500" cap="rnd">
            <a:solidFill>
              <a:schemeClr val="accent2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2714612" y="6072206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5.10.2016.Крушевац</a:t>
            </a:r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100" y="1285860"/>
            <a:ext cx="7933588" cy="4572032"/>
          </a:xfrm>
        </p:spPr>
        <p:txBody>
          <a:bodyPr>
            <a:normAutofit fontScale="85000" lnSpcReduction="20000"/>
          </a:bodyPr>
          <a:lstStyle/>
          <a:p>
            <a:pPr algn="ctr">
              <a:lnSpc>
                <a:spcPct val="115000"/>
              </a:lnSpc>
              <a:buNone/>
            </a:pPr>
            <a:r>
              <a:rPr lang="ru-RU" sz="7200" i="1" dirty="0" smtClean="0">
                <a:latin typeface="Times New Roman"/>
                <a:ea typeface="Calibri"/>
                <a:cs typeface="Times New Roman"/>
              </a:rPr>
              <a:t>Дечја недеља</a:t>
            </a:r>
          </a:p>
          <a:p>
            <a:pPr algn="ctr">
              <a:lnSpc>
                <a:spcPct val="115000"/>
              </a:lnSpc>
              <a:buNone/>
            </a:pPr>
            <a:r>
              <a:rPr lang="ru-RU" sz="4400" i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sr-Cyrl-RS" sz="4400" b="1" i="1" dirty="0" smtClean="0">
                <a:latin typeface="Times New Roman"/>
                <a:ea typeface="Calibri"/>
                <a:cs typeface="Times New Roman"/>
              </a:rPr>
              <a:t>Разиграни ј</a:t>
            </a:r>
            <a:r>
              <a:rPr lang="ru-RU" sz="4400" b="1" i="1" dirty="0" smtClean="0">
                <a:latin typeface="Times New Roman"/>
                <a:ea typeface="Calibri"/>
                <a:cs typeface="Times New Roman"/>
              </a:rPr>
              <a:t>есењи плодови</a:t>
            </a:r>
          </a:p>
          <a:p>
            <a:pPr algn="ctr">
              <a:lnSpc>
                <a:spcPct val="115000"/>
              </a:lnSpc>
              <a:buNone/>
            </a:pPr>
            <a:r>
              <a:rPr lang="ru-RU" sz="4400" b="1" i="1" dirty="0" smtClean="0">
                <a:latin typeface="Times New Roman"/>
                <a:ea typeface="Calibri"/>
                <a:cs typeface="Times New Roman"/>
              </a:rPr>
              <a:t> Јабука </a:t>
            </a:r>
            <a:endParaRPr lang="ru-RU" dirty="0" smtClean="0"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sr-Cyrl-CS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Струч</a:t>
            </a:r>
            <a:r>
              <a:rPr lang="sr-Cyrl-CS" dirty="0" smtClean="0">
                <a:latin typeface="Times New Roman"/>
                <a:ea typeface="Calibri"/>
                <a:cs typeface="Times New Roman"/>
              </a:rPr>
              <a:t>ни 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сарадник, С.Миладиновић </a:t>
            </a:r>
            <a:r>
              <a:rPr lang="sr-Cyrl-CS" dirty="0" smtClean="0">
                <a:latin typeface="Times New Roman"/>
                <a:ea typeface="Calibri"/>
                <a:cs typeface="Times New Roman"/>
              </a:rPr>
              <a:t>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 Нутрициониста , М.Зорнић</a:t>
            </a:r>
            <a:endParaRPr lang="sr-Cyrl-CS" dirty="0" smtClean="0"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sr-Cyrl-CS" dirty="0" smtClean="0">
                <a:latin typeface="Times New Roman"/>
                <a:ea typeface="Calibri"/>
                <a:cs typeface="Times New Roman"/>
              </a:rPr>
              <a:t> 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Родитељи, деца и васпитач припремне васпитне групе вртића </a:t>
            </a:r>
            <a:r>
              <a:rPr lang="ru-RU" i="1" dirty="0" smtClean="0">
                <a:latin typeface="Times New Roman"/>
                <a:ea typeface="Calibri"/>
                <a:cs typeface="Times New Roman"/>
              </a:rPr>
              <a:t>Звончић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-Мудраковац, Мира Стефановић</a:t>
            </a:r>
            <a:endParaRPr lang="en-US" dirty="0" smtClean="0">
              <a:ea typeface="Calibri"/>
              <a:cs typeface="Times New Roman"/>
            </a:endParaRPr>
          </a:p>
          <a:p>
            <a:pPr algn="just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G_25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1142984"/>
            <a:ext cx="6143636" cy="4607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IMG_25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428604"/>
            <a:ext cx="3473448" cy="26050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5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285728"/>
            <a:ext cx="3810026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IMG_25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29256" y="3286124"/>
            <a:ext cx="2714644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 descr="IMG_252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00166" y="3286124"/>
            <a:ext cx="3643338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5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785794"/>
            <a:ext cx="3088929" cy="2316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5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357166"/>
            <a:ext cx="3786214" cy="2839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252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414" y="3500438"/>
            <a:ext cx="3586116" cy="2689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IMG_251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14942" y="3286124"/>
            <a:ext cx="3643306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_25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285728"/>
            <a:ext cx="4000528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5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4071942"/>
            <a:ext cx="3410416" cy="2557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5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571480"/>
            <a:ext cx="3809995" cy="2857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254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57752" y="3429000"/>
            <a:ext cx="4286248" cy="32146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</a:rPr>
              <a:t>Саветодавни рад, са мамама о исхрани </a:t>
            </a:r>
            <a:endParaRPr lang="en-US" sz="2800" dirty="0">
              <a:latin typeface="Times New Roman" pitchFamily="18" charset="0"/>
            </a:endParaRPr>
          </a:p>
        </p:txBody>
      </p:sp>
      <p:pic>
        <p:nvPicPr>
          <p:cNvPr id="4" name="Content Placeholder 3" descr="IMG_25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MG_25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4942" y="3429000"/>
            <a:ext cx="3521802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5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357166"/>
            <a:ext cx="3521802" cy="31414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55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1538" y="3571876"/>
            <a:ext cx="3786214" cy="2641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255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57290" y="285728"/>
            <a:ext cx="3521802" cy="3284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5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214290"/>
            <a:ext cx="4143404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_25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285728"/>
            <a:ext cx="3643338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3" descr="IMG_255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57290" y="3998119"/>
            <a:ext cx="7072362" cy="2859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MG_25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24408" y="214291"/>
            <a:ext cx="3905277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5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500042"/>
            <a:ext cx="3857652" cy="2857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5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1538" y="3357562"/>
            <a:ext cx="4310093" cy="3232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256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86380" y="3571876"/>
            <a:ext cx="3857620" cy="2893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44</TotalTime>
  <Words>44</Words>
  <Application>Microsoft Office PowerPoint</Application>
  <PresentationFormat>On-screen Show (4:3)</PresentationFormat>
  <Paragraphs>10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Solstice</vt:lpstr>
      <vt:lpstr>                                    Разиграни јесењи плодови  Јабука  Вртић Звончић  Друга  припремна васпитна група Мудраковац  </vt:lpstr>
      <vt:lpstr>Slide 2</vt:lpstr>
      <vt:lpstr>Slide 3</vt:lpstr>
      <vt:lpstr>Slide 4</vt:lpstr>
      <vt:lpstr>Slide 5</vt:lpstr>
      <vt:lpstr>Slide 6</vt:lpstr>
      <vt:lpstr>Саветодавни рад, са мамама о исхрани 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Разиграни јесењи плодови Јабука  Вртић Звончић  Друга  припремна васпитна група Мудраковац</dc:title>
  <dc:creator>KORISNIK</dc:creator>
  <cp:lastModifiedBy>Steva</cp:lastModifiedBy>
  <cp:revision>6</cp:revision>
  <dcterms:created xsi:type="dcterms:W3CDTF">2016-10-06T00:38:46Z</dcterms:created>
  <dcterms:modified xsi:type="dcterms:W3CDTF">2016-10-06T08:32:15Z</dcterms:modified>
</cp:coreProperties>
</file>