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53A2CCC-E7AB-4303-B8FF-E58E754BAEE4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199325E-1FE3-41EE-AAE4-3B18B75AB5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53A2CCC-E7AB-4303-B8FF-E58E754BAEE4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199325E-1FE3-41EE-AAE4-3B18B75AB5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53A2CCC-E7AB-4303-B8FF-E58E754BAEE4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199325E-1FE3-41EE-AAE4-3B18B75AB5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A2CCC-E7AB-4303-B8FF-E58E754BAEE4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9325E-1FE3-41EE-AAE4-3B18B75AB5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A2CCC-E7AB-4303-B8FF-E58E754BAEE4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9325E-1FE3-41EE-AAE4-3B18B75AB5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53A2CCC-E7AB-4303-B8FF-E58E754BAEE4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199325E-1FE3-41EE-AAE4-3B18B75AB5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A2CCC-E7AB-4303-B8FF-E58E754BAEE4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9325E-1FE3-41EE-AAE4-3B18B75AB5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53A2CCC-E7AB-4303-B8FF-E58E754BAEE4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199325E-1FE3-41EE-AAE4-3B18B75AB5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53A2CCC-E7AB-4303-B8FF-E58E754BAEE4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199325E-1FE3-41EE-AAE4-3B18B75AB5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A2CCC-E7AB-4303-B8FF-E58E754BAEE4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9325E-1FE3-41EE-AAE4-3B18B75AB5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A2CCC-E7AB-4303-B8FF-E58E754BAEE4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9325E-1FE3-41EE-AAE4-3B18B75AB5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53A2CCC-E7AB-4303-B8FF-E58E754BAEE4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199325E-1FE3-41EE-AAE4-3B18B75AB54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jpeg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2.jpeg"/><Relationship Id="rId4" Type="http://schemas.openxmlformats.org/officeDocument/2006/relationships/image" Target="../media/image6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143076" y="214290"/>
          <a:ext cx="6643766" cy="1724470"/>
        </p:xfrm>
        <a:graphic>
          <a:graphicData uri="http://schemas.openxmlformats.org/drawingml/2006/table">
            <a:tbl>
              <a:tblPr/>
              <a:tblGrid>
                <a:gridCol w="4011417"/>
                <a:gridCol w="2632349"/>
              </a:tblGrid>
              <a:tr h="15001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RS" sz="2800" b="1" i="1" u="none" dirty="0" smtClean="0">
                          <a:latin typeface="Times New Roman"/>
                          <a:ea typeface="Calibri"/>
                          <a:cs typeface="Times New Roman"/>
                        </a:rPr>
                        <a:t>Разиграни ј</a:t>
                      </a:r>
                      <a:r>
                        <a:rPr lang="ru-RU" sz="2800" b="1" i="1" u="none" dirty="0">
                          <a:latin typeface="Times New Roman"/>
                          <a:ea typeface="Calibri"/>
                          <a:cs typeface="Times New Roman"/>
                        </a:rPr>
                        <a:t>есењи </a:t>
                      </a:r>
                      <a:r>
                        <a:rPr lang="ru-RU" sz="2800" b="1" i="1" u="none" dirty="0" smtClean="0">
                          <a:latin typeface="Times New Roman"/>
                          <a:ea typeface="Calibri"/>
                          <a:cs typeface="Times New Roman"/>
                        </a:rPr>
                        <a:t>плодови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i="1" u="none" dirty="0" smtClean="0">
                          <a:latin typeface="Times New Roman"/>
                          <a:ea typeface="Calibri"/>
                          <a:cs typeface="Times New Roman"/>
                        </a:rPr>
                        <a:t>Јабука </a:t>
                      </a:r>
                      <a:endParaRPr lang="en-US" sz="2800" i="1" u="none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RS" sz="2000" dirty="0" smtClean="0">
                          <a:latin typeface="Times New Roman" pitchFamily="18" charset="0"/>
                          <a:ea typeface="Calibri"/>
                          <a:cs typeface="Times New Roman"/>
                        </a:rPr>
                        <a:t>Вртић</a:t>
                      </a:r>
                      <a:r>
                        <a:rPr lang="sr-Cyrl-RS" sz="2000" baseline="0" dirty="0" smtClean="0">
                          <a:latin typeface="Times New Roman" pitchFamily="18" charset="0"/>
                          <a:ea typeface="Calibri"/>
                          <a:cs typeface="Times New Roman"/>
                        </a:rPr>
                        <a:t> Звончић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sr-Cyrl-RS" sz="2000" baseline="0" dirty="0" smtClean="0">
                        <a:latin typeface="Times New Roman" pitchFamily="18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RS" sz="2000" baseline="0" dirty="0" smtClean="0">
                          <a:latin typeface="Times New Roman" pitchFamily="18" charset="0"/>
                          <a:ea typeface="Calibri"/>
                          <a:cs typeface="Times New Roman"/>
                        </a:rPr>
                        <a:t>Прва припремна васпитна група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RS" sz="2000" baseline="0" dirty="0" smtClean="0">
                          <a:latin typeface="Times New Roman" pitchFamily="18" charset="0"/>
                          <a:ea typeface="Calibri"/>
                          <a:cs typeface="Times New Roman"/>
                        </a:rPr>
                        <a:t>Мудраковац </a:t>
                      </a:r>
                      <a:endParaRPr lang="en-US" sz="2000" dirty="0">
                        <a:latin typeface="Times New Roman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7" name="Picture 6" descr="namijesene-jabuk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2285992"/>
            <a:ext cx="6000792" cy="3993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3600" dirty="0">
                <a:ea typeface="Calibri"/>
                <a:cs typeface="Times New Roman"/>
              </a:rPr>
              <a:t/>
            </a:r>
            <a:br>
              <a:rPr lang="en-US" sz="3600" dirty="0">
                <a:ea typeface="Calibri"/>
                <a:cs typeface="Times New Roman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57158" y="785794"/>
            <a:ext cx="8072494" cy="3286148"/>
          </a:xfrm>
        </p:spPr>
        <p:txBody>
          <a:bodyPr>
            <a:normAutofit fontScale="47500" lnSpcReduction="20000"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  </a:t>
            </a:r>
          </a:p>
          <a:p>
            <a:pPr algn="ctr">
              <a:lnSpc>
                <a:spcPct val="115000"/>
              </a:lnSpc>
              <a:buNone/>
            </a:pPr>
            <a:r>
              <a:rPr lang="ru-RU" sz="5800" i="1" dirty="0" smtClean="0">
                <a:latin typeface="Times New Roman"/>
                <a:ea typeface="Calibri"/>
                <a:cs typeface="Times New Roman"/>
              </a:rPr>
              <a:t>Дечја недеља</a:t>
            </a:r>
          </a:p>
          <a:p>
            <a:pPr algn="ctr">
              <a:lnSpc>
                <a:spcPct val="115000"/>
              </a:lnSpc>
              <a:buNone/>
            </a:pPr>
            <a:r>
              <a:rPr lang="ru-RU" sz="3400" i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sr-Cyrl-RS" sz="3400" b="1" i="1" dirty="0" smtClean="0">
                <a:latin typeface="Times New Roman"/>
                <a:ea typeface="Calibri"/>
                <a:cs typeface="Times New Roman"/>
              </a:rPr>
              <a:t>Разиграни ј</a:t>
            </a:r>
            <a:r>
              <a:rPr lang="ru-RU" sz="3400" b="1" i="1" dirty="0" smtClean="0">
                <a:latin typeface="Times New Roman"/>
                <a:ea typeface="Calibri"/>
                <a:cs typeface="Times New Roman"/>
              </a:rPr>
              <a:t>есењи плодови</a:t>
            </a:r>
          </a:p>
          <a:p>
            <a:pPr algn="ctr">
              <a:lnSpc>
                <a:spcPct val="115000"/>
              </a:lnSpc>
              <a:buNone/>
            </a:pPr>
            <a:r>
              <a:rPr lang="ru-RU" sz="3400" b="1" i="1" dirty="0" smtClean="0">
                <a:latin typeface="Times New Roman"/>
                <a:ea typeface="Calibri"/>
                <a:cs typeface="Times New Roman"/>
              </a:rPr>
              <a:t> Јабука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buNone/>
            </a:pPr>
            <a:endParaRPr lang="ru-RU" i="1" dirty="0" smtClean="0">
              <a:latin typeface="Times New Roman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sr-Cyrl-CS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4400" dirty="0" smtClean="0">
                <a:latin typeface="Times New Roman" pitchFamily="18" charset="0"/>
                <a:ea typeface="Calibri"/>
                <a:cs typeface="Times New Roman"/>
              </a:rPr>
              <a:t>Струч</a:t>
            </a:r>
            <a:r>
              <a:rPr lang="sr-Cyrl-CS" sz="4400" dirty="0" smtClean="0">
                <a:latin typeface="Times New Roman" pitchFamily="18" charset="0"/>
                <a:ea typeface="Calibri"/>
                <a:cs typeface="Times New Roman"/>
              </a:rPr>
              <a:t>ни  </a:t>
            </a:r>
            <a:r>
              <a:rPr lang="ru-RU" sz="4400" dirty="0" smtClean="0">
                <a:latin typeface="Times New Roman" pitchFamily="18" charset="0"/>
                <a:ea typeface="Calibri"/>
                <a:cs typeface="Times New Roman"/>
              </a:rPr>
              <a:t>сарадник, С.Миладиновић </a:t>
            </a:r>
            <a:r>
              <a:rPr lang="sr-Cyrl-CS" sz="4400" dirty="0" smtClean="0">
                <a:latin typeface="Times New Roman" pitchFamily="18" charset="0"/>
                <a:ea typeface="Calibri"/>
                <a:cs typeface="Times New Roman"/>
              </a:rPr>
              <a:t>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4400" dirty="0" smtClean="0">
                <a:latin typeface="Times New Roman" pitchFamily="18" charset="0"/>
                <a:ea typeface="Calibri"/>
                <a:cs typeface="Times New Roman"/>
              </a:rPr>
              <a:t>  Нутрициониста кухиње,  М.Зорнић</a:t>
            </a:r>
            <a:endParaRPr lang="sr-Cyrl-CS" sz="4400" dirty="0" smtClean="0">
              <a:latin typeface="Times New Roman" pitchFamily="18" charset="0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sr-Cyrl-CS" sz="4400" dirty="0" smtClean="0">
                <a:latin typeface="Times New Roman" pitchFamily="18" charset="0"/>
                <a:ea typeface="Calibri"/>
                <a:cs typeface="Times New Roman"/>
              </a:rPr>
              <a:t>  </a:t>
            </a:r>
            <a:r>
              <a:rPr lang="ru-RU" sz="4400" dirty="0" smtClean="0">
                <a:latin typeface="Times New Roman" pitchFamily="18" charset="0"/>
                <a:ea typeface="Calibri"/>
                <a:cs typeface="Times New Roman"/>
              </a:rPr>
              <a:t>Родитељи, деца и васпитач припремне васпитне групе вртића </a:t>
            </a:r>
            <a:r>
              <a:rPr lang="ru-RU" sz="4400" i="1" dirty="0" smtClean="0">
                <a:latin typeface="Times New Roman" pitchFamily="18" charset="0"/>
                <a:ea typeface="Calibri"/>
                <a:cs typeface="Times New Roman"/>
              </a:rPr>
              <a:t>Звончић </a:t>
            </a:r>
            <a:r>
              <a:rPr lang="ru-RU" sz="4400" dirty="0" smtClean="0">
                <a:latin typeface="Times New Roman" pitchFamily="18" charset="0"/>
                <a:ea typeface="Calibri"/>
                <a:cs typeface="Times New Roman"/>
              </a:rPr>
              <a:t>-Мудраковац, Душанка  Милошевић </a:t>
            </a:r>
            <a:endParaRPr lang="en-US" sz="4400" dirty="0">
              <a:latin typeface="Times New Roman" pitchFamily="18" charset="0"/>
              <a:ea typeface="Calibri"/>
              <a:cs typeface="Times New Roman"/>
            </a:endParaRPr>
          </a:p>
          <a:p>
            <a:pPr algn="just"/>
            <a:endParaRPr lang="en-US" sz="4400" dirty="0">
              <a:latin typeface="Times New Roman" pitchFamily="18" charset="0"/>
            </a:endParaRPr>
          </a:p>
        </p:txBody>
      </p:sp>
      <p:pic>
        <p:nvPicPr>
          <p:cNvPr id="4" name="Picture 3" descr="images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42852"/>
            <a:ext cx="2000264" cy="21767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zdrava_ishrana_jabuka4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7224" y="285728"/>
            <a:ext cx="3428992" cy="2571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vocnja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285728"/>
            <a:ext cx="3992880" cy="2484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250vrstajabuk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71744"/>
            <a:ext cx="3964200" cy="26407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namijesene-jabuk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1670" y="5000636"/>
            <a:ext cx="2468831" cy="1643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download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388" y="4643446"/>
            <a:ext cx="2486025" cy="1838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ages (1)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43636" y="3000372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Implementing-Change-in-Business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29124" y="4857760"/>
            <a:ext cx="2000251" cy="1706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 descr="images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29058" y="3000372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43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357298"/>
            <a:ext cx="4071966" cy="3053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s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1214414" cy="1321568"/>
          </a:xfrm>
          <a:prstGeom prst="rect">
            <a:avLst/>
          </a:prstGeom>
        </p:spPr>
      </p:pic>
      <p:pic>
        <p:nvPicPr>
          <p:cNvPr id="6" name="Picture 5" descr="IMG_244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1968" y="142852"/>
            <a:ext cx="3905277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244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6314" y="3357562"/>
            <a:ext cx="3595681" cy="2696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244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1472" y="4214818"/>
            <a:ext cx="3143240" cy="235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ages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4414" cy="13215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45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214290"/>
            <a:ext cx="3286148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s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4414" cy="1321568"/>
          </a:xfrm>
          <a:prstGeom prst="rect">
            <a:avLst/>
          </a:prstGeom>
        </p:spPr>
      </p:pic>
      <p:pic>
        <p:nvPicPr>
          <p:cNvPr id="6" name="Picture 5" descr="IMG_245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428604"/>
            <a:ext cx="3762402" cy="2821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245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0" y="3643314"/>
            <a:ext cx="3714744" cy="278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248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3438" y="3571876"/>
            <a:ext cx="3643306" cy="2732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24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0"/>
            <a:ext cx="4095779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5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85728"/>
            <a:ext cx="3905277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5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3214686"/>
            <a:ext cx="4286248" cy="321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248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29190" y="3429000"/>
            <a:ext cx="3857620" cy="2893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4414" cy="1321568"/>
          </a:xfrm>
          <a:prstGeom prst="rect">
            <a:avLst/>
          </a:prstGeom>
        </p:spPr>
      </p:pic>
      <p:pic>
        <p:nvPicPr>
          <p:cNvPr id="6" name="Picture 5" descr="IMG_24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214290"/>
            <a:ext cx="3714776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G_246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3500438"/>
            <a:ext cx="4143372" cy="3107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IMG_248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34" y="3786190"/>
            <a:ext cx="3857652" cy="29289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Content Placeholder 3" descr="IMG_2473.JPG"/>
          <p:cNvPicPr>
            <a:picLocks noGrp="1" noChangeAspect="1"/>
          </p:cNvPicPr>
          <p:nvPr>
            <p:ph sz="quarter" idx="1"/>
          </p:nvPr>
        </p:nvPicPr>
        <p:blipFill>
          <a:blip r:embed="rId6" cstate="print"/>
          <a:stretch>
            <a:fillRect/>
          </a:stretch>
        </p:blipFill>
        <p:spPr>
          <a:xfrm>
            <a:off x="857224" y="785794"/>
            <a:ext cx="3725339" cy="27940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_249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285860"/>
            <a:ext cx="3857652" cy="25082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24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357166"/>
            <a:ext cx="4000496" cy="3000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25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3536156"/>
            <a:ext cx="4429124" cy="33218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G_250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596" y="4071918"/>
            <a:ext cx="3714776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images 2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82" y="0"/>
            <a:ext cx="1214414" cy="13215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54032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Саветодавни рад ,са мамам  о исхрани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_249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142984"/>
            <a:ext cx="3214710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49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142984"/>
            <a:ext cx="3810027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ages 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4399" y="253219"/>
            <a:ext cx="1214414" cy="1321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50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214290"/>
            <a:ext cx="3643338" cy="39285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5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2600" y="285728"/>
            <a:ext cx="3937051" cy="3571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5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00298" y="3500438"/>
            <a:ext cx="4000496" cy="3000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ages 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5140" y="5143512"/>
            <a:ext cx="1214414" cy="1321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74</TotalTime>
  <Words>57</Words>
  <Application>Microsoft Office PowerPoint</Application>
  <PresentationFormat>On-screen Show (4:3)</PresentationFormat>
  <Paragraphs>17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Oriel</vt:lpstr>
      <vt:lpstr>Slide 1</vt:lpstr>
      <vt:lpstr> </vt:lpstr>
      <vt:lpstr>Slide 3</vt:lpstr>
      <vt:lpstr>Slide 4</vt:lpstr>
      <vt:lpstr>Slide 5</vt:lpstr>
      <vt:lpstr>Slide 6</vt:lpstr>
      <vt:lpstr>Slide 7</vt:lpstr>
      <vt:lpstr>Slide 8</vt:lpstr>
      <vt:lpstr>Саветодавни рад ,са мамам  о исхрани 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12</cp:revision>
  <dcterms:created xsi:type="dcterms:W3CDTF">2016-10-05T23:34:22Z</dcterms:created>
  <dcterms:modified xsi:type="dcterms:W3CDTF">2016-10-06T08:31:11Z</dcterms:modified>
</cp:coreProperties>
</file>