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2" r:id="rId5"/>
    <p:sldId id="259" r:id="rId6"/>
    <p:sldId id="260" r:id="rId7"/>
    <p:sldId id="269" r:id="rId8"/>
    <p:sldId id="265" r:id="rId9"/>
    <p:sldId id="261" r:id="rId10"/>
    <p:sldId id="263" r:id="rId11"/>
    <p:sldId id="264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DE1C9-09F5-469F-BF1E-2DD2CE3ADF1C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EBB7A-9824-4E62-BC6F-708F57353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2985"/>
            <a:ext cx="7772400" cy="3071833"/>
          </a:xfrm>
        </p:spPr>
        <p:txBody>
          <a:bodyPr>
            <a:normAutofit fontScale="90000"/>
          </a:bodyPr>
          <a:lstStyle/>
          <a:p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Мој вртић слави рођендан</a:t>
            </a:r>
            <a:b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Ликовн</a:t>
            </a:r>
            <a:r>
              <a:rPr lang="sr-Latn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a 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изложба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endParaRPr lang="en-U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429264"/>
            <a:ext cx="6400800" cy="928694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15.04.2019.</a:t>
            </a:r>
          </a:p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500042"/>
            <a:ext cx="2357454" cy="185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Изложба  </a:t>
            </a:r>
            <a:r>
              <a:rPr lang="sr-Cyrl-RS" sz="2400" i="1" dirty="0" smtClean="0">
                <a:latin typeface="Times New Roman" pitchFamily="18" charset="0"/>
              </a:rPr>
              <a:t>Мој вртић слави рођендан</a:t>
            </a:r>
            <a:r>
              <a:rPr lang="sr-Cyrl-RS" sz="2400" dirty="0" smtClean="0">
                <a:latin typeface="Times New Roman" pitchFamily="18" charset="0"/>
              </a:rPr>
              <a:t> у вртићу </a:t>
            </a:r>
            <a:r>
              <a:rPr lang="sr-Cyrl-RS" sz="2400" i="1" dirty="0" smtClean="0">
                <a:latin typeface="Times New Roman" pitchFamily="18" charset="0"/>
              </a:rPr>
              <a:t>Невен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0190410_1427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600200"/>
            <a:ext cx="6929485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Изложба  </a:t>
            </a:r>
            <a:r>
              <a:rPr lang="sr-Cyrl-RS" sz="2400" i="1" dirty="0" smtClean="0">
                <a:latin typeface="Times New Roman" pitchFamily="18" charset="0"/>
              </a:rPr>
              <a:t>Мој вртић слави рођендан</a:t>
            </a:r>
            <a:r>
              <a:rPr lang="sr-Cyrl-RS" sz="2400" dirty="0" smtClean="0">
                <a:latin typeface="Times New Roman" pitchFamily="18" charset="0"/>
              </a:rPr>
              <a:t> у вртићу </a:t>
            </a:r>
            <a:r>
              <a:rPr lang="sr-Cyrl-RS" sz="2400" i="1" dirty="0" smtClean="0">
                <a:latin typeface="Times New Roman" pitchFamily="18" charset="0"/>
              </a:rPr>
              <a:t>Лабуд </a:t>
            </a:r>
            <a:endParaRPr lang="en-US" sz="2400" i="1" dirty="0"/>
          </a:p>
        </p:txBody>
      </p:sp>
      <p:pic>
        <p:nvPicPr>
          <p:cNvPr id="5" name="Picture 4" descr="IMG_20190410_0944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1714488"/>
            <a:ext cx="3786214" cy="4714908"/>
          </a:xfrm>
          <a:prstGeom prst="rect">
            <a:avLst/>
          </a:prstGeom>
        </p:spPr>
      </p:pic>
      <p:pic>
        <p:nvPicPr>
          <p:cNvPr id="6" name="Picture 5" descr="IMG_20190410_0944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714488"/>
            <a:ext cx="4143404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329642" cy="5697559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en-US" sz="9600" b="1" i="1" dirty="0" err="1">
                <a:latin typeface="Times New Roman" pitchFamily="18" charset="0"/>
              </a:rPr>
              <a:t>Мој</a:t>
            </a:r>
            <a:r>
              <a:rPr lang="en-US" sz="9600" b="1" i="1" dirty="0">
                <a:latin typeface="Times New Roman" pitchFamily="18" charset="0"/>
              </a:rPr>
              <a:t> </a:t>
            </a:r>
            <a:r>
              <a:rPr lang="en-US" sz="9600" b="1" i="1" dirty="0" err="1">
                <a:latin typeface="Times New Roman" pitchFamily="18" charset="0"/>
              </a:rPr>
              <a:t>вртић</a:t>
            </a:r>
            <a:r>
              <a:rPr lang="en-US" sz="9600" b="1" i="1" dirty="0">
                <a:latin typeface="Times New Roman" pitchFamily="18" charset="0"/>
              </a:rPr>
              <a:t> </a:t>
            </a:r>
            <a:r>
              <a:rPr lang="en-US" sz="9600" b="1" i="1" dirty="0" err="1">
                <a:latin typeface="Times New Roman" pitchFamily="18" charset="0"/>
              </a:rPr>
              <a:t>слави</a:t>
            </a:r>
            <a:r>
              <a:rPr lang="en-US" sz="9600" b="1" i="1" dirty="0">
                <a:latin typeface="Times New Roman" pitchFamily="18" charset="0"/>
              </a:rPr>
              <a:t> </a:t>
            </a:r>
            <a:r>
              <a:rPr lang="en-US" sz="9600" b="1" i="1" dirty="0" err="1" smtClean="0">
                <a:latin typeface="Times New Roman" pitchFamily="18" charset="0"/>
              </a:rPr>
              <a:t>рођендан</a:t>
            </a:r>
            <a:endParaRPr lang="sr-Cyrl-RS" sz="9600" b="1" i="1" dirty="0" smtClean="0">
              <a:latin typeface="Times New Roman" pitchFamily="18" charset="0"/>
            </a:endParaRPr>
          </a:p>
          <a:p>
            <a:pPr algn="ctr">
              <a:buNone/>
            </a:pPr>
            <a:endParaRPr lang="en-US" sz="6000" dirty="0">
              <a:latin typeface="Times New Roman" pitchFamily="18" charset="0"/>
            </a:endParaRPr>
          </a:p>
          <a:p>
            <a:pPr algn="ctr">
              <a:buNone/>
            </a:pPr>
            <a:r>
              <a:rPr lang="en-US" sz="6000" b="1" i="1" dirty="0">
                <a:latin typeface="Times New Roman" pitchFamily="18" charset="0"/>
              </a:rPr>
              <a:t> </a:t>
            </a:r>
            <a:endParaRPr lang="en-US" sz="6000" dirty="0">
              <a:latin typeface="Times New Roman" pitchFamily="18" charset="0"/>
            </a:endParaRPr>
          </a:p>
          <a:p>
            <a:pPr algn="just">
              <a:buNone/>
            </a:pPr>
            <a:r>
              <a:rPr lang="en-US" sz="8000" dirty="0" err="1">
                <a:latin typeface="Times New Roman" pitchFamily="18" charset="0"/>
              </a:rPr>
              <a:t>Данас</a:t>
            </a:r>
            <a:r>
              <a:rPr lang="en-US" sz="8000" dirty="0">
                <a:latin typeface="Times New Roman" pitchFamily="18" charset="0"/>
              </a:rPr>
              <a:t> 15.04.2019. </a:t>
            </a:r>
            <a:r>
              <a:rPr lang="en-US" sz="8000" dirty="0" err="1">
                <a:latin typeface="Times New Roman" pitchFamily="18" charset="0"/>
              </a:rPr>
              <a:t>сва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деца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славе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рођендан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свог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вртића</a:t>
            </a:r>
            <a:r>
              <a:rPr lang="en-US" sz="8000" dirty="0">
                <a:latin typeface="Times New Roman" pitchFamily="18" charset="0"/>
              </a:rPr>
              <a:t> ,а </a:t>
            </a:r>
            <a:r>
              <a:rPr lang="en-US" sz="8000" dirty="0" err="1">
                <a:latin typeface="Times New Roman" pitchFamily="18" charset="0"/>
              </a:rPr>
              <a:t>како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су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доживела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припрему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рођендана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најбоље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показују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дечји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ликовни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радови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које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сте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имали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прилике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видите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на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изложбама</a:t>
            </a:r>
            <a:r>
              <a:rPr lang="en-US" sz="8000" dirty="0">
                <a:latin typeface="Times New Roman" pitchFamily="18" charset="0"/>
              </a:rPr>
              <a:t> у </a:t>
            </a:r>
            <a:r>
              <a:rPr lang="en-US" sz="8000" dirty="0" err="1">
                <a:latin typeface="Times New Roman" pitchFamily="18" charset="0"/>
              </a:rPr>
              <a:t>свим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вртићима</a:t>
            </a:r>
            <a:r>
              <a:rPr lang="en-US" sz="8000" dirty="0">
                <a:latin typeface="Times New Roman" pitchFamily="18" charset="0"/>
              </a:rPr>
              <a:t> .</a:t>
            </a:r>
          </a:p>
          <a:p>
            <a:pPr algn="just">
              <a:buNone/>
            </a:pPr>
            <a:r>
              <a:rPr lang="en-US" sz="8000" dirty="0" err="1">
                <a:latin typeface="Times New Roman" pitchFamily="18" charset="0"/>
              </a:rPr>
              <a:t>Изложба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дечијих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радова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i="1" dirty="0" err="1">
                <a:latin typeface="Times New Roman" pitchFamily="18" charset="0"/>
              </a:rPr>
              <a:t>Мој</a:t>
            </a:r>
            <a:r>
              <a:rPr lang="en-US" sz="8000" i="1" dirty="0">
                <a:latin typeface="Times New Roman" pitchFamily="18" charset="0"/>
              </a:rPr>
              <a:t> </a:t>
            </a:r>
            <a:r>
              <a:rPr lang="en-US" sz="8000" i="1" dirty="0" err="1">
                <a:latin typeface="Times New Roman" pitchFamily="18" charset="0"/>
              </a:rPr>
              <a:t>вртић</a:t>
            </a:r>
            <a:r>
              <a:rPr lang="en-US" sz="8000" i="1" dirty="0">
                <a:latin typeface="Times New Roman" pitchFamily="18" charset="0"/>
              </a:rPr>
              <a:t> </a:t>
            </a:r>
            <a:r>
              <a:rPr lang="en-US" sz="8000" i="1" dirty="0" err="1">
                <a:latin typeface="Times New Roman" pitchFamily="18" charset="0"/>
              </a:rPr>
              <a:t>слави</a:t>
            </a:r>
            <a:r>
              <a:rPr lang="en-US" sz="8000" i="1" dirty="0">
                <a:latin typeface="Times New Roman" pitchFamily="18" charset="0"/>
              </a:rPr>
              <a:t> </a:t>
            </a:r>
            <a:r>
              <a:rPr lang="en-US" sz="8000" i="1" dirty="0" err="1">
                <a:latin typeface="Times New Roman" pitchFamily="18" charset="0"/>
              </a:rPr>
              <a:t>рођендан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је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постављена</a:t>
            </a:r>
            <a:r>
              <a:rPr lang="en-US" sz="8000" dirty="0">
                <a:latin typeface="Times New Roman" pitchFamily="18" charset="0"/>
              </a:rPr>
              <a:t> и у </a:t>
            </a:r>
            <a:r>
              <a:rPr lang="en-US" sz="8000" dirty="0" err="1">
                <a:latin typeface="Times New Roman" pitchFamily="18" charset="0"/>
              </a:rPr>
              <a:t>позоришту</a:t>
            </a:r>
            <a:r>
              <a:rPr lang="en-US" sz="8000" dirty="0">
                <a:latin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</a:rPr>
              <a:t>да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сви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наши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гости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виде</a:t>
            </a:r>
            <a:r>
              <a:rPr lang="en-US" sz="8000" dirty="0">
                <a:latin typeface="Times New Roman" pitchFamily="18" charset="0"/>
              </a:rPr>
              <a:t> ,</a:t>
            </a:r>
            <a:r>
              <a:rPr lang="en-US" sz="8000" dirty="0" err="1">
                <a:latin typeface="Times New Roman" pitchFamily="18" charset="0"/>
              </a:rPr>
              <a:t>шта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sr-Cyrl-RS" sz="8000" dirty="0" smtClean="0">
                <a:latin typeface="Times New Roman" pitchFamily="18" charset="0"/>
              </a:rPr>
              <a:t> наша </a:t>
            </a:r>
            <a:r>
              <a:rPr lang="en-US" sz="8000" dirty="0" err="1" smtClean="0">
                <a:latin typeface="Times New Roman" pitchFamily="18" charset="0"/>
              </a:rPr>
              <a:t>деца</a:t>
            </a:r>
            <a:r>
              <a:rPr lang="en-US" sz="8000" dirty="0" smtClean="0">
                <a:latin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</a:rPr>
              <a:t>знају,умеју</a:t>
            </a:r>
            <a:r>
              <a:rPr lang="en-US" sz="8000" dirty="0" smtClean="0">
                <a:latin typeface="Times New Roman" pitchFamily="18" charset="0"/>
              </a:rPr>
              <a:t>  </a:t>
            </a:r>
            <a:r>
              <a:rPr lang="en-US" sz="8000" dirty="0">
                <a:latin typeface="Times New Roman" pitchFamily="18" charset="0"/>
              </a:rPr>
              <a:t>и </a:t>
            </a:r>
            <a:r>
              <a:rPr lang="en-US" sz="8000" dirty="0" err="1">
                <a:latin typeface="Times New Roman" pitchFamily="18" charset="0"/>
              </a:rPr>
              <a:t>могу</a:t>
            </a:r>
            <a:r>
              <a:rPr lang="en-US" sz="8000" dirty="0">
                <a:latin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Наравно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изабрали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смо</a:t>
            </a:r>
            <a:r>
              <a:rPr lang="en-US" sz="8000" dirty="0">
                <a:latin typeface="Times New Roman" pitchFamily="18" charset="0"/>
              </a:rPr>
              <a:t> и </a:t>
            </a:r>
            <a:r>
              <a:rPr lang="en-US" sz="8000" dirty="0" err="1">
                <a:latin typeface="Times New Roman" pitchFamily="18" charset="0"/>
              </a:rPr>
              <a:t>наградили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неке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радове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не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умањујући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лепоту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других</a:t>
            </a:r>
            <a:r>
              <a:rPr lang="en-US" sz="8000" dirty="0">
                <a:latin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</a:rPr>
              <a:t>негујући</a:t>
            </a:r>
            <a:r>
              <a:rPr lang="en-US" sz="8000" dirty="0">
                <a:latin typeface="Times New Roman" pitchFamily="18" charset="0"/>
              </a:rPr>
              <a:t>  и </a:t>
            </a:r>
            <a:r>
              <a:rPr lang="en-US" sz="8000" dirty="0" err="1">
                <a:latin typeface="Times New Roman" pitchFamily="18" charset="0"/>
              </a:rPr>
              <a:t>подржавајући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различитост</a:t>
            </a:r>
            <a:r>
              <a:rPr lang="en-US" sz="8000" dirty="0">
                <a:latin typeface="Times New Roman" pitchFamily="18" charset="0"/>
              </a:rPr>
              <a:t> у </a:t>
            </a:r>
            <a:r>
              <a:rPr lang="en-US" sz="8000" dirty="0" err="1">
                <a:latin typeface="Times New Roman" pitchFamily="18" charset="0"/>
              </a:rPr>
              <a:t>склоности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сваког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детета</a:t>
            </a:r>
            <a:r>
              <a:rPr lang="en-US" sz="8000" dirty="0">
                <a:latin typeface="Times New Roman" pitchFamily="18" charset="0"/>
              </a:rPr>
              <a:t>  </a:t>
            </a:r>
            <a:r>
              <a:rPr lang="en-US" sz="8000" dirty="0" err="1">
                <a:latin typeface="Times New Roman" pitchFamily="18" charset="0"/>
              </a:rPr>
              <a:t>ка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ликовном</a:t>
            </a:r>
            <a:r>
              <a:rPr lang="en-US" sz="8000" dirty="0">
                <a:latin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</a:rPr>
              <a:t>стваралаштву</a:t>
            </a:r>
            <a:r>
              <a:rPr lang="en-US" sz="8000" dirty="0">
                <a:latin typeface="Times New Roman" pitchFamily="18" charset="0"/>
              </a:rPr>
              <a:t>. </a:t>
            </a:r>
          </a:p>
          <a:p>
            <a:pPr algn="just">
              <a:buNone/>
            </a:pPr>
            <a:r>
              <a:rPr lang="en-US" sz="8000" i="1" dirty="0">
                <a:latin typeface="Times New Roman" pitchFamily="18" charset="0"/>
              </a:rPr>
              <a:t> </a:t>
            </a:r>
            <a:endParaRPr lang="en-US" sz="8000" dirty="0">
              <a:latin typeface="Times New Roman" pitchFamily="18" charset="0"/>
            </a:endParaRPr>
          </a:p>
          <a:p>
            <a:pPr>
              <a:buNone/>
            </a:pPr>
            <a:r>
              <a:rPr lang="en-US" sz="6000" i="1" dirty="0">
                <a:latin typeface="Times New Roman" pitchFamily="18" charset="0"/>
              </a:rPr>
              <a:t> </a:t>
            </a:r>
            <a:endParaRPr lang="en-US" sz="6000" dirty="0">
              <a:latin typeface="Times New Roman" pitchFamily="18" charset="0"/>
            </a:endParaRPr>
          </a:p>
          <a:p>
            <a:pPr>
              <a:buNone/>
            </a:pPr>
            <a:r>
              <a:rPr lang="en-US" sz="6000" b="1" dirty="0" err="1" smtClean="0">
                <a:latin typeface="Times New Roman" pitchFamily="18" charset="0"/>
              </a:rPr>
              <a:t>Прва</a:t>
            </a:r>
            <a:r>
              <a:rPr lang="en-US" sz="6000" b="1" dirty="0" smtClean="0">
                <a:latin typeface="Times New Roman" pitchFamily="18" charset="0"/>
              </a:rPr>
              <a:t> </a:t>
            </a:r>
            <a:r>
              <a:rPr lang="en-US" sz="6000" b="1" dirty="0" err="1" smtClean="0">
                <a:latin typeface="Times New Roman" pitchFamily="18" charset="0"/>
              </a:rPr>
              <a:t>награда</a:t>
            </a:r>
            <a:r>
              <a:rPr lang="en-US" sz="6000" dirty="0" smtClean="0">
                <a:latin typeface="Times New Roman" pitchFamily="18" charset="0"/>
              </a:rPr>
              <a:t> –        </a:t>
            </a:r>
            <a:r>
              <a:rPr lang="sr-Cyrl-R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Вучковић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Нина</a:t>
            </a:r>
            <a:r>
              <a:rPr lang="en-US" sz="6000" dirty="0" smtClean="0">
                <a:latin typeface="Times New Roman" pitchFamily="18" charset="0"/>
              </a:rPr>
              <a:t> , </a:t>
            </a:r>
            <a:r>
              <a:rPr lang="en-US" sz="6000" dirty="0" err="1" smtClean="0">
                <a:latin typeface="Times New Roman" pitchFamily="18" charset="0"/>
              </a:rPr>
              <a:t>припремна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вас.гр.вртић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i="1" dirty="0" err="1" smtClean="0">
                <a:latin typeface="Times New Roman" pitchFamily="18" charset="0"/>
              </a:rPr>
              <a:t>Колибри</a:t>
            </a:r>
            <a:r>
              <a:rPr lang="en-US" sz="6000" i="1" dirty="0" smtClean="0">
                <a:latin typeface="Times New Roman" pitchFamily="18" charset="0"/>
              </a:rPr>
              <a:t> </a:t>
            </a:r>
            <a:endParaRPr lang="en-US" sz="6000" dirty="0" smtClean="0">
              <a:latin typeface="Times New Roman" pitchFamily="18" charset="0"/>
            </a:endParaRPr>
          </a:p>
          <a:p>
            <a:pPr>
              <a:buNone/>
            </a:pPr>
            <a:r>
              <a:rPr lang="en-US" sz="6000" i="1" dirty="0">
                <a:latin typeface="Times New Roman" pitchFamily="18" charset="0"/>
              </a:rPr>
              <a:t> </a:t>
            </a:r>
            <a:endParaRPr lang="en-US" sz="6000" dirty="0">
              <a:latin typeface="Times New Roman" pitchFamily="18" charset="0"/>
            </a:endParaRPr>
          </a:p>
          <a:p>
            <a:pPr>
              <a:buNone/>
            </a:pPr>
            <a:r>
              <a:rPr lang="en-US" sz="6000" b="1" dirty="0" err="1">
                <a:latin typeface="Times New Roman" pitchFamily="18" charset="0"/>
              </a:rPr>
              <a:t>Друга</a:t>
            </a:r>
            <a:r>
              <a:rPr lang="en-US" sz="6000" b="1" dirty="0">
                <a:latin typeface="Times New Roman" pitchFamily="18" charset="0"/>
              </a:rPr>
              <a:t> </a:t>
            </a:r>
            <a:r>
              <a:rPr lang="en-US" sz="6000" b="1" dirty="0" err="1">
                <a:latin typeface="Times New Roman" pitchFamily="18" charset="0"/>
              </a:rPr>
              <a:t>награда</a:t>
            </a:r>
            <a:r>
              <a:rPr lang="en-US" sz="6000" dirty="0">
                <a:latin typeface="Times New Roman" pitchFamily="18" charset="0"/>
              </a:rPr>
              <a:t> –</a:t>
            </a:r>
            <a:r>
              <a:rPr lang="en-US" sz="6000" i="1" dirty="0">
                <a:latin typeface="Times New Roman" pitchFamily="18" charset="0"/>
              </a:rPr>
              <a:t>   </a:t>
            </a:r>
            <a:r>
              <a:rPr lang="sr-Cyrl-RS" sz="6000" i="1" dirty="0" smtClean="0">
                <a:latin typeface="Times New Roman" pitchFamily="18" charset="0"/>
              </a:rPr>
              <a:t>   </a:t>
            </a:r>
            <a:r>
              <a:rPr lang="en-US" sz="6000" i="1" dirty="0" smtClean="0">
                <a:latin typeface="Times New Roman" pitchFamily="18" charset="0"/>
              </a:rPr>
              <a:t> </a:t>
            </a:r>
            <a:r>
              <a:rPr lang="sr-Cyrl-RS" sz="6000" i="1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Нађа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>
                <a:latin typeface="Times New Roman" pitchFamily="18" charset="0"/>
              </a:rPr>
              <a:t>Делић</a:t>
            </a:r>
            <a:r>
              <a:rPr lang="en-US" sz="6000" dirty="0">
                <a:latin typeface="Times New Roman" pitchFamily="18" charset="0"/>
              </a:rPr>
              <a:t> ,</a:t>
            </a:r>
            <a:r>
              <a:rPr lang="en-US" sz="6000" dirty="0" err="1">
                <a:latin typeface="Times New Roman" pitchFamily="18" charset="0"/>
              </a:rPr>
              <a:t>припремна</a:t>
            </a:r>
            <a:r>
              <a:rPr lang="en-US" sz="6000" dirty="0">
                <a:latin typeface="Times New Roman" pitchFamily="18" charset="0"/>
              </a:rPr>
              <a:t> </a:t>
            </a:r>
            <a:r>
              <a:rPr lang="en-US" sz="6000" dirty="0" err="1">
                <a:latin typeface="Times New Roman" pitchFamily="18" charset="0"/>
              </a:rPr>
              <a:t>вас.гр.вртић</a:t>
            </a:r>
            <a:r>
              <a:rPr lang="en-US" sz="6000" dirty="0">
                <a:latin typeface="Times New Roman" pitchFamily="18" charset="0"/>
              </a:rPr>
              <a:t> </a:t>
            </a:r>
            <a:r>
              <a:rPr lang="en-US" sz="6000" i="1" dirty="0" err="1">
                <a:latin typeface="Times New Roman" pitchFamily="18" charset="0"/>
              </a:rPr>
              <a:t>Дечји</a:t>
            </a:r>
            <a:r>
              <a:rPr lang="en-US" sz="6000" i="1" dirty="0">
                <a:latin typeface="Times New Roman" pitchFamily="18" charset="0"/>
              </a:rPr>
              <a:t> </a:t>
            </a:r>
            <a:r>
              <a:rPr lang="en-US" sz="6000" i="1" dirty="0" err="1">
                <a:latin typeface="Times New Roman" pitchFamily="18" charset="0"/>
              </a:rPr>
              <a:t>клуб</a:t>
            </a:r>
            <a:endParaRPr lang="en-US" sz="6000" dirty="0">
              <a:latin typeface="Times New Roman" pitchFamily="18" charset="0"/>
            </a:endParaRPr>
          </a:p>
          <a:p>
            <a:pPr>
              <a:buNone/>
            </a:pPr>
            <a:r>
              <a:rPr lang="en-US" sz="6000" dirty="0">
                <a:latin typeface="Times New Roman" pitchFamily="18" charset="0"/>
              </a:rPr>
              <a:t>                                </a:t>
            </a:r>
            <a:r>
              <a:rPr lang="sr-Cyrl-RS" sz="6000" dirty="0" smtClean="0">
                <a:latin typeface="Times New Roman" pitchFamily="18" charset="0"/>
              </a:rPr>
              <a:t>     </a:t>
            </a:r>
            <a:r>
              <a:rPr lang="en-US" sz="6000" dirty="0" err="1" smtClean="0">
                <a:latin typeface="Times New Roman" pitchFamily="18" charset="0"/>
              </a:rPr>
              <a:t>Неда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>
                <a:latin typeface="Times New Roman" pitchFamily="18" charset="0"/>
              </a:rPr>
              <a:t>Милосављевић</a:t>
            </a:r>
            <a:r>
              <a:rPr lang="en-US" sz="6000" dirty="0">
                <a:latin typeface="Times New Roman" pitchFamily="18" charset="0"/>
              </a:rPr>
              <a:t> ,</a:t>
            </a:r>
            <a:r>
              <a:rPr lang="en-US" sz="6000" dirty="0" err="1">
                <a:latin typeface="Times New Roman" pitchFamily="18" charset="0"/>
              </a:rPr>
              <a:t>припремна</a:t>
            </a:r>
            <a:r>
              <a:rPr lang="en-US" sz="6000" dirty="0">
                <a:latin typeface="Times New Roman" pitchFamily="18" charset="0"/>
              </a:rPr>
              <a:t> </a:t>
            </a:r>
            <a:r>
              <a:rPr lang="en-US" sz="6000" dirty="0" err="1">
                <a:latin typeface="Times New Roman" pitchFamily="18" charset="0"/>
              </a:rPr>
              <a:t>вас.гр.вртић</a:t>
            </a:r>
            <a:r>
              <a:rPr lang="en-US" sz="6000" dirty="0">
                <a:latin typeface="Times New Roman" pitchFamily="18" charset="0"/>
              </a:rPr>
              <a:t> </a:t>
            </a:r>
            <a:r>
              <a:rPr lang="en-US" sz="6000" i="1" dirty="0" err="1" smtClean="0">
                <a:latin typeface="Times New Roman" pitchFamily="18" charset="0"/>
              </a:rPr>
              <a:t>Пчелица</a:t>
            </a:r>
            <a:endParaRPr lang="sr-Cyrl-RS" sz="6000" i="1" dirty="0" smtClean="0">
              <a:latin typeface="Times New Roman" pitchFamily="18" charset="0"/>
            </a:endParaRPr>
          </a:p>
          <a:p>
            <a:pPr>
              <a:buNone/>
            </a:pPr>
            <a:endParaRPr lang="en-US" sz="6000" dirty="0">
              <a:latin typeface="Times New Roman" pitchFamily="18" charset="0"/>
            </a:endParaRPr>
          </a:p>
          <a:p>
            <a:pPr>
              <a:buNone/>
            </a:pPr>
            <a:r>
              <a:rPr lang="en-US" sz="6000" dirty="0">
                <a:latin typeface="Times New Roman" pitchFamily="18" charset="0"/>
              </a:rPr>
              <a:t> </a:t>
            </a:r>
            <a:r>
              <a:rPr lang="en-US" sz="6000" b="1" dirty="0" err="1" smtClean="0">
                <a:latin typeface="Times New Roman" pitchFamily="18" charset="0"/>
              </a:rPr>
              <a:t>Трећа</a:t>
            </a:r>
            <a:r>
              <a:rPr lang="en-US" sz="6000" b="1" dirty="0" smtClean="0">
                <a:latin typeface="Times New Roman" pitchFamily="18" charset="0"/>
              </a:rPr>
              <a:t> </a:t>
            </a:r>
            <a:r>
              <a:rPr lang="en-US" sz="6000" b="1" dirty="0" err="1" smtClean="0">
                <a:latin typeface="Times New Roman" pitchFamily="18" charset="0"/>
              </a:rPr>
              <a:t>нагрда</a:t>
            </a:r>
            <a:r>
              <a:rPr lang="en-US" sz="6000" dirty="0" smtClean="0">
                <a:latin typeface="Times New Roman" pitchFamily="18" charset="0"/>
              </a:rPr>
              <a:t> –  </a:t>
            </a:r>
            <a:r>
              <a:rPr lang="sr-Cyrl-RS" sz="6000" dirty="0" smtClean="0">
                <a:latin typeface="Times New Roman" pitchFamily="18" charset="0"/>
              </a:rPr>
              <a:t>       </a:t>
            </a:r>
            <a:r>
              <a:rPr lang="en-US" sz="6000" dirty="0" err="1" smtClean="0">
                <a:latin typeface="Times New Roman" pitchFamily="18" charset="0"/>
              </a:rPr>
              <a:t>Лана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Бановић,старија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вас.гр</a:t>
            </a:r>
            <a:r>
              <a:rPr lang="en-US" sz="6000" dirty="0" smtClean="0">
                <a:latin typeface="Times New Roman" pitchFamily="18" charset="0"/>
              </a:rPr>
              <a:t>. </a:t>
            </a:r>
            <a:r>
              <a:rPr lang="en-US" sz="6000" dirty="0" err="1" smtClean="0">
                <a:latin typeface="Times New Roman" pitchFamily="18" charset="0"/>
              </a:rPr>
              <a:t>вртић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i="1" dirty="0" err="1" smtClean="0">
                <a:latin typeface="Times New Roman" pitchFamily="18" charset="0"/>
              </a:rPr>
              <a:t>Невен</a:t>
            </a:r>
            <a:r>
              <a:rPr lang="en-US" sz="6000" i="1" dirty="0" smtClean="0">
                <a:latin typeface="Times New Roman" pitchFamily="18" charset="0"/>
              </a:rPr>
              <a:t> </a:t>
            </a:r>
            <a:endParaRPr lang="en-US" sz="6000" dirty="0" smtClean="0">
              <a:latin typeface="Times New Roman" pitchFamily="18" charset="0"/>
            </a:endParaRPr>
          </a:p>
          <a:p>
            <a:pPr>
              <a:buNone/>
            </a:pPr>
            <a:r>
              <a:rPr lang="en-US" sz="6000" i="1" dirty="0" smtClean="0">
                <a:latin typeface="Times New Roman" pitchFamily="18" charset="0"/>
              </a:rPr>
              <a:t>                              </a:t>
            </a:r>
            <a:r>
              <a:rPr lang="sr-Cyrl-RS" sz="6000" i="1" dirty="0" smtClean="0">
                <a:latin typeface="Times New Roman" pitchFamily="18" charset="0"/>
              </a:rPr>
              <a:t>       </a:t>
            </a:r>
            <a:r>
              <a:rPr lang="en-US" sz="6000" dirty="0" err="1" smtClean="0">
                <a:latin typeface="Times New Roman" pitchFamily="18" charset="0"/>
              </a:rPr>
              <a:t>Живковић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Данило</a:t>
            </a:r>
            <a:r>
              <a:rPr lang="en-US" sz="6000" dirty="0" smtClean="0">
                <a:latin typeface="Times New Roman" pitchFamily="18" charset="0"/>
              </a:rPr>
              <a:t> ,</a:t>
            </a:r>
            <a:r>
              <a:rPr lang="en-US" sz="6000" dirty="0" err="1" smtClean="0">
                <a:latin typeface="Times New Roman" pitchFamily="18" charset="0"/>
              </a:rPr>
              <a:t>припремна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</a:rPr>
              <a:t>вас.гр</a:t>
            </a:r>
            <a:r>
              <a:rPr lang="en-US" sz="6000" dirty="0" smtClean="0">
                <a:latin typeface="Times New Roman" pitchFamily="18" charset="0"/>
              </a:rPr>
              <a:t> .</a:t>
            </a:r>
            <a:r>
              <a:rPr lang="en-US" sz="6000" dirty="0" err="1" smtClean="0">
                <a:latin typeface="Times New Roman" pitchFamily="18" charset="0"/>
              </a:rPr>
              <a:t>вртић</a:t>
            </a:r>
            <a:r>
              <a:rPr lang="en-US" sz="6000" dirty="0" smtClean="0">
                <a:latin typeface="Times New Roman" pitchFamily="18" charset="0"/>
              </a:rPr>
              <a:t> </a:t>
            </a:r>
            <a:r>
              <a:rPr lang="en-US" sz="6000" i="1" dirty="0" err="1" smtClean="0">
                <a:latin typeface="Times New Roman" pitchFamily="18" charset="0"/>
              </a:rPr>
              <a:t>Пчелица</a:t>
            </a:r>
            <a:endParaRPr lang="en-US" sz="6000" dirty="0" smtClean="0">
              <a:latin typeface="Times New Roman" pitchFamily="18" charset="0"/>
            </a:endParaRPr>
          </a:p>
          <a:p>
            <a:pPr>
              <a:buNone/>
            </a:pPr>
            <a:endParaRPr lang="en-US" sz="6000" dirty="0">
              <a:latin typeface="Times New Roman" pitchFamily="18" charset="0"/>
            </a:endParaRPr>
          </a:p>
          <a:p>
            <a:pPr>
              <a:buNone/>
            </a:pPr>
            <a:r>
              <a:rPr lang="en-US" sz="6000" dirty="0">
                <a:latin typeface="Times New Roman" pitchFamily="18" charset="0"/>
              </a:rPr>
              <a:t> </a:t>
            </a:r>
          </a:p>
          <a:p>
            <a:pPr>
              <a:buNone/>
            </a:pPr>
            <a:r>
              <a:rPr lang="en-US" sz="6000" dirty="0">
                <a:latin typeface="Times New Roman" pitchFamily="18" charset="0"/>
              </a:rPr>
              <a:t> </a:t>
            </a:r>
          </a:p>
          <a:p>
            <a:pPr>
              <a:buNone/>
            </a:pPr>
            <a:r>
              <a:rPr lang="en-US" sz="6000" dirty="0">
                <a:latin typeface="Times New Roman" pitchFamily="18" charset="0"/>
              </a:rPr>
              <a:t>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Уметници на додели награде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FSL_52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213" y="1600200"/>
            <a:ext cx="6781573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714356"/>
            <a:ext cx="6781573" cy="4525963"/>
          </a:xfrm>
        </p:spPr>
      </p:pic>
      <p:sp>
        <p:nvSpPr>
          <p:cNvPr id="5" name="TextBox 4"/>
          <p:cNvSpPr txBox="1"/>
          <p:nvPr/>
        </p:nvSpPr>
        <p:spPr>
          <a:xfrm>
            <a:off x="1428728" y="5715016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sr-Cyrl-R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Прва награда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Вучковић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Нина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припремна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вас.гр.вртић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Колибри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Награђени ликовни радови 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90415_1324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285860"/>
            <a:ext cx="7572427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Изложба </a:t>
            </a:r>
            <a:r>
              <a:rPr lang="sr-Cyrl-RS" sz="2400" i="1" dirty="0" smtClean="0">
                <a:latin typeface="Times New Roman" pitchFamily="18" charset="0"/>
              </a:rPr>
              <a:t>Мој вртић слави рођендан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0190415_1329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43050"/>
            <a:ext cx="3929090" cy="4525963"/>
          </a:xfrm>
        </p:spPr>
      </p:pic>
      <p:pic>
        <p:nvPicPr>
          <p:cNvPr id="5" name="Picture 4" descr="IMG_20190415_1329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643050"/>
            <a:ext cx="3857652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213" y="1214422"/>
            <a:ext cx="6781573" cy="4911741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213" y="1600200"/>
            <a:ext cx="6781573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213" y="1600200"/>
            <a:ext cx="6781573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Дечје стваралаштво пружа радост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FSL_54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213" y="1600200"/>
            <a:ext cx="6781573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Дечје стваралаштво пружа радост </a:t>
            </a:r>
            <a:endParaRPr lang="en-US" sz="2400" dirty="0"/>
          </a:p>
        </p:txBody>
      </p:sp>
      <p:pic>
        <p:nvPicPr>
          <p:cNvPr id="4" name="Content Placeholder 3" descr="FSL_54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213" y="1600200"/>
            <a:ext cx="6781573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136</Words>
  <Application>Microsoft Office PowerPoint</Application>
  <PresentationFormat>On-screen Show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   Мој вртић слави рођендан Ликовнa  изложба  </vt:lpstr>
      <vt:lpstr>Изложба  Мој вртић слави рођендан у вртићу Невен </vt:lpstr>
      <vt:lpstr>Изложба  Мој вртић слави рођендан у вртићу Лабуд </vt:lpstr>
      <vt:lpstr>Slide 4</vt:lpstr>
      <vt:lpstr>Уметници на додели награде </vt:lpstr>
      <vt:lpstr>Slide 6</vt:lpstr>
      <vt:lpstr>Награђени ликовни радови </vt:lpstr>
      <vt:lpstr>Изложба Мој вртић слави рођендан </vt:lpstr>
      <vt:lpstr>Slide 9</vt:lpstr>
      <vt:lpstr>Slide 10</vt:lpstr>
      <vt:lpstr>Slide 11</vt:lpstr>
      <vt:lpstr>Дечје стваралаштво пружа радост </vt:lpstr>
      <vt:lpstr>Дечје стваралаштво пружа радост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 вртић слави рођендан Ликовни конкурс</dc:title>
  <dc:creator>KORISNIK</dc:creator>
  <cp:lastModifiedBy>KORISNIK</cp:lastModifiedBy>
  <cp:revision>3</cp:revision>
  <dcterms:created xsi:type="dcterms:W3CDTF">2019-05-13T08:54:51Z</dcterms:created>
  <dcterms:modified xsi:type="dcterms:W3CDTF">2019-05-13T10:01:36Z</dcterms:modified>
</cp:coreProperties>
</file>