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7" autoAdjust="0"/>
    <p:restoredTop sz="94660"/>
  </p:normalViewPr>
  <p:slideViewPr>
    <p:cSldViewPr>
      <p:cViewPr varScale="1">
        <p:scale>
          <a:sx n="47" d="100"/>
          <a:sy n="47" d="100"/>
        </p:scale>
        <p:origin x="-99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5FFBD-5A6B-4BAA-84C3-7AF0A933B272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2C39921-44E3-40CF-A670-40E2AAA0E0C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5FFBD-5A6B-4BAA-84C3-7AF0A933B272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2C39921-44E3-40CF-A670-40E2AAA0E0C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5FFBD-5A6B-4BAA-84C3-7AF0A933B272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2C39921-44E3-40CF-A670-40E2AAA0E0C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0F85FFBD-5A6B-4BAA-84C3-7AF0A933B272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39921-44E3-40CF-A670-40E2AAA0E0C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5FFBD-5A6B-4BAA-84C3-7AF0A933B272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22C39921-44E3-40CF-A670-40E2AAA0E0C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5FFBD-5A6B-4BAA-84C3-7AF0A933B272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2C39921-44E3-40CF-A670-40E2AAA0E0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5FFBD-5A6B-4BAA-84C3-7AF0A933B272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2C39921-44E3-40CF-A670-40E2AAA0E0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2C39921-44E3-40CF-A670-40E2AAA0E0C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5FFBD-5A6B-4BAA-84C3-7AF0A933B272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2C39921-44E3-40CF-A670-40E2AAA0E0C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0F85FFBD-5A6B-4BAA-84C3-7AF0A933B272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5FFBD-5A6B-4BAA-84C3-7AF0A933B272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39921-44E3-40CF-A670-40E2AAA0E0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2C39921-44E3-40CF-A670-40E2AAA0E0C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5FFBD-5A6B-4BAA-84C3-7AF0A933B272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0F85FFBD-5A6B-4BAA-84C3-7AF0A933B272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2C39921-44E3-40CF-A670-40E2AAA0E0C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282" y="381000"/>
            <a:ext cx="8243918" cy="2047868"/>
          </a:xfrm>
        </p:spPr>
        <p:txBody>
          <a:bodyPr>
            <a:normAutofit/>
          </a:bodyPr>
          <a:lstStyle/>
          <a:p>
            <a:pPr algn="l"/>
            <a:r>
              <a:rPr lang="sr-Cyrl-RS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i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</a:rPr>
              <a:t>Лептирић</a:t>
            </a:r>
            <a:br>
              <a:rPr lang="sr-Cyrl-RS" i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</a:rPr>
              <a:t>                 </a:t>
            </a:r>
            <a:r>
              <a:rPr lang="sr-Cyrl-RS" i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</a:rPr>
              <a:t>Излетнички дан</a:t>
            </a:r>
            <a:br>
              <a:rPr lang="sr-Cyrl-RS" i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i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</a:rPr>
              <a:t>                 </a:t>
            </a:r>
            <a:r>
              <a:rPr lang="sr-Cyrl-RS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</a:rPr>
              <a:t>Рибарска Бања </a:t>
            </a:r>
            <a:endParaRPr lang="en-US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Picture 3" descr="sshot-5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357291" y="2786058"/>
            <a:ext cx="6429420" cy="221457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0"/>
            <a:ext cx="8748714" cy="1128698"/>
          </a:xfrm>
        </p:spPr>
        <p:txBody>
          <a:bodyPr>
            <a:normAutofit/>
          </a:bodyPr>
          <a:lstStyle/>
          <a:p>
            <a:pPr algn="l"/>
            <a:r>
              <a:rPr lang="sr-Cyrl-RS" sz="2400" dirty="0" smtClean="0">
                <a:latin typeface="Times New Roman" pitchFamily="18" charset="0"/>
              </a:rPr>
              <a:t>Старија васпитна група </a:t>
            </a:r>
            <a:br>
              <a:rPr lang="sr-Cyrl-RS" sz="2400" dirty="0" smtClean="0">
                <a:latin typeface="Times New Roman" pitchFamily="18" charset="0"/>
              </a:rPr>
            </a:br>
            <a:r>
              <a:rPr lang="sr-Cyrl-RS" sz="2400" dirty="0" smtClean="0">
                <a:latin typeface="Times New Roman" pitchFamily="18" charset="0"/>
              </a:rPr>
              <a:t>Васпитачи Милика Грујић и Мирјана Которчевић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age-0-02-05-c34a597a639fd9d8a04006a50a4ef7284566412f73967fc57b2bd46712092695-V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489744" y="1527175"/>
            <a:ext cx="81280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-0-02-05-5bd9b30b45fdd68e80ac05a5fed69e733dc18a75c71d73499a4c90a56212cfdd-V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489744" y="1527174"/>
            <a:ext cx="8128000" cy="48307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-0-02-05-495dac85ef50495a214154ef28e2660005637a5a7e54ffcec40a14ea97d2d508-V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1643042" y="1571612"/>
            <a:ext cx="5715040" cy="4830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-0-02-05-e142aba2b3a98281d79ee159513fef64de8ebcfb7bfd3ea6aefcbccadb864610-V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489744" y="1527175"/>
            <a:ext cx="81280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-0-02-05-f6d33c7ac713d990f53c248cfdcd2c647874d8eb277762ecd1d5f1b47bb858d1-V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2357422" y="1527174"/>
            <a:ext cx="4643470" cy="49022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13</TotalTime>
  <Words>5</Words>
  <Application>Microsoft Office PowerPoint</Application>
  <PresentationFormat>On-screen Show (4:3)</PresentationFormat>
  <Paragraphs>2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Civic</vt:lpstr>
      <vt:lpstr>Вртић Лептирић                  Излетнички дан                  Рибарска Бања </vt:lpstr>
      <vt:lpstr>Старија васпитна група  Васпитачи Милика Грујић и Мирјана Которчевић</vt:lpstr>
      <vt:lpstr>Slide 3</vt:lpstr>
      <vt:lpstr>Slide 4</vt:lpstr>
      <vt:lpstr>Slide 5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Лептирић                  Излетнички дан                  Рибарска Бања</dc:title>
  <dc:creator>KORISNIK</dc:creator>
  <cp:lastModifiedBy>Steva</cp:lastModifiedBy>
  <cp:revision>3</cp:revision>
  <dcterms:created xsi:type="dcterms:W3CDTF">2017-11-04T23:44:52Z</dcterms:created>
  <dcterms:modified xsi:type="dcterms:W3CDTF">2017-11-06T11:47:38Z</dcterms:modified>
</cp:coreProperties>
</file>