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3" r:id="rId5"/>
    <p:sldId id="259" r:id="rId6"/>
    <p:sldId id="261" r:id="rId7"/>
    <p:sldId id="265" r:id="rId8"/>
    <p:sldId id="262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1CE0AB-471F-4915-A170-5B4B440BA140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2786058"/>
            <a:ext cx="6172200" cy="3588864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</a:t>
            </a:r>
          </a:p>
          <a:p>
            <a:pPr algn="ctr"/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Рибарска Бања </a:t>
            </a:r>
          </a:p>
          <a:p>
            <a:pPr algn="ctr"/>
            <a:endParaRPr lang="sr-Cyrl-RS" sz="32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1.11.2017.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0232" y="1714488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 </a:t>
            </a:r>
            <a:endParaRPr lang="en-US" sz="48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Средња васпитна група </a:t>
            </a:r>
            <a:b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Васпитачи Сања Вацић и Марија Петровић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image-0-02-05-0c7f4dc0f78481180a1a5d828280046566ea0df04872b27efbcd6d47d99ef5b6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57224" y="1571612"/>
            <a:ext cx="6786609" cy="5072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image-0-02-05-3e0b781fe214ac83a2379bf274bbe5284506717abb46f9d4c4705f9eda106456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00034" y="285728"/>
            <a:ext cx="7429552" cy="6149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9b6781a37136bfc962feb55c226f83cf518540f8ceaa8ee9e7c454b16f8ac8ff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6" y="857232"/>
            <a:ext cx="6715172" cy="56165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age-0-02-05-4eab70cbf807f29b7135455e9b2d26d986551dce4b2621679d4034f48be66e8d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85786" y="428604"/>
            <a:ext cx="7358114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500644e2d28373c700ab19233672d53e4391f9c88a976e91f5dbd787b91f5cd8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857232"/>
            <a:ext cx="6929486" cy="525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Pictures\image-0-02-05-544e696549eee8d502f494e6bd257d0445097c5a283b7dd8e500b282f375f4f2-V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428604"/>
            <a:ext cx="7000924" cy="5759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-0-02-05-311922c2d719bea87317876fd49ee210039e72dbacb570c77f5808068884211e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28662" y="785794"/>
            <a:ext cx="6643734" cy="571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a7ff7fb59be24639b3ebe7643c63dbb885067170488ca79562863f8ba860f41f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071538" y="571480"/>
            <a:ext cx="6429420" cy="5786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10</Words>
  <Application>Microsoft Office PowerPoint</Application>
  <PresentationFormat>On-screen Show (4:3)</PresentationFormat>
  <Paragraphs>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Slide 1</vt:lpstr>
      <vt:lpstr>Средња васпитна група  Васпитачи Сања Вацић и Марија Петровић 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6</cp:revision>
  <dcterms:created xsi:type="dcterms:W3CDTF">2017-11-04T13:32:53Z</dcterms:created>
  <dcterms:modified xsi:type="dcterms:W3CDTF">2017-11-06T11:43:52Z</dcterms:modified>
</cp:coreProperties>
</file>