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8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DD396C1-B39C-495E-BDC6-C8D43B822779}" type="datetimeFigureOut">
              <a:rPr lang="en-US" smtClean="0"/>
              <a:pPr/>
              <a:t>11/6/2017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3EEAC29C-CC6E-4DB5-B75D-8B47CEE7E36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4414" y="928670"/>
            <a:ext cx="7429552" cy="928694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sr-Cyrl-RS" sz="3600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Излет</a:t>
            </a:r>
          </a:p>
          <a:p>
            <a:pPr algn="ctr"/>
            <a:r>
              <a:rPr lang="sr-Cyrl-RS" sz="3600" i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Рибарска Бања </a:t>
            </a:r>
          </a:p>
          <a:p>
            <a:endParaRPr lang="sr-Cyrl-RS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endParaRPr lang="en-US" dirty="0"/>
          </a:p>
        </p:txBody>
      </p:sp>
      <p:pic>
        <p:nvPicPr>
          <p:cNvPr id="1026" name="Picture 2" descr="C:\Users\KORISNIK\Desktop\лого и меморандум\sshot-5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714612" y="2643182"/>
            <a:ext cx="4929222" cy="292895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57422" y="5857892"/>
            <a:ext cx="4643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1.11.2017.</a:t>
            </a:r>
            <a:endParaRPr lang="en-US" b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effectLst/>
                <a:latin typeface="Times New Roman" pitchFamily="18" charset="0"/>
              </a:rPr>
              <a:t>Припремна васпитна група </a:t>
            </a:r>
            <a:br>
              <a:rPr lang="sr-Cyrl-RS" sz="2400" dirty="0" smtClean="0">
                <a:effectLst/>
                <a:latin typeface="Times New Roman" pitchFamily="18" charset="0"/>
              </a:rPr>
            </a:br>
            <a:r>
              <a:rPr lang="sr-Cyrl-RS" sz="2400" dirty="0" smtClean="0">
                <a:effectLst/>
                <a:latin typeface="Times New Roman" pitchFamily="18" charset="0"/>
              </a:rPr>
              <a:t>Васпитачи Даница Збиљић и Олга Ристић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age-0-02-05-f9a5c095b66da53e4e2161719fab10275baf214b23e48f4df2020124b5dca30c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357290" y="1785926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age-0-02-05-1abc583e3f9a87d789b6cf607414bdecaefbf5087d1ab9bb0b81f24191b3fc9a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928670"/>
            <a:ext cx="6429420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Пошта у Рибарској Бањи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image-0-02-05-174d93d9c525c71ffa392a51552a080f440d99acb577447628dbd488c71881a3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5214942" y="1428736"/>
            <a:ext cx="350046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image-0-02-05-f8b9bb86513ebc4c11652514b4db3016b62dbdfc556952e0871f4e667935f152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357290" y="1500174"/>
            <a:ext cx="385765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a647d8edf46030125c6363675569aebdb9b4e572c05278879723a6ff3fc08da9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357290" y="1071546"/>
            <a:ext cx="3714776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0-02-05-ba84417ba5240abbe2b022920a916296268e70a602a30982e9cdc2dfe00c69f5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143504" y="1071546"/>
            <a:ext cx="3643338" cy="5500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>Центар за рехабилитацију </a:t>
            </a:r>
            <a:endParaRPr lang="en-US" sz="2400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age-0-02-05-f8da432be4d94ea133ebc5bc66a9e236f7e3cd163500c2c9ccf1ceb6a2885604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effectLst/>
                <a:latin typeface="Times New Roman" pitchFamily="18" charset="0"/>
              </a:rPr>
              <a:t>Центар за рехабилитацију </a:t>
            </a:r>
            <a:endParaRPr lang="en-US" sz="2400" dirty="0"/>
          </a:p>
        </p:txBody>
      </p:sp>
      <p:pic>
        <p:nvPicPr>
          <p:cNvPr id="5" name="Content Placeholder 4" descr="image-0-02-05-a2faf48cc4cedb18daf84397fbac47cd996a6a13c387ea63655ad1e5b2ea98a5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435100" y="1738908"/>
            <a:ext cx="7499350" cy="421838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eb2ba0c88f38c272ced5b9109194eef79c34b281fac83664bd11dc6d3026d778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2071670" y="1428736"/>
            <a:ext cx="5500726" cy="50530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-0-02-05-30e94705237ccf9d554c841f8b2a4a82a757bdc9c670e23c2895f1eb9ee60092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785918" y="642918"/>
            <a:ext cx="6286544" cy="5605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Диван јесењи дан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6" name="Content Placeholder 5" descr="image-0-02-05-18dc713747727bede9084009906ab7472c0cbc7b47179427c6ad1195b2722b3d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142976" y="1643050"/>
            <a:ext cx="2700338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-0-02-05-9596a60086db2095fcc79f785a95d121a67a77d83d6bb7897091f3bb0680395c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786182" y="1643050"/>
            <a:ext cx="2812858" cy="4714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image-0-02-05-d979c6eb6cbdea708f2649f57b1c1ca8b5fd3772d8a7d3b71eea103994295623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451680" y="1714488"/>
            <a:ext cx="2692320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Диван јесењи дан </a:t>
            </a:r>
            <a:endParaRPr lang="en-US" sz="2400" dirty="0"/>
          </a:p>
        </p:txBody>
      </p:sp>
      <p:pic>
        <p:nvPicPr>
          <p:cNvPr id="6" name="Content Placeholder 5" descr="image-0-02-05-eb5a11701f3b45112a928b95da4b2f00335a1bc9fc67a51fd1bf582e45e1b7e1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071538" y="1714488"/>
            <a:ext cx="2700338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age-0-02-05-413259310ad64af68016193d0ceb88c95784a0ab9eb28f928ddb1f94e67f18a2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714744" y="1714488"/>
            <a:ext cx="2853042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image-0-02-05-c8a4cadf66735ad00a8a1b3e14033bc70afaaaddd7de786ff0544ea104c39fec-V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572245" y="1785926"/>
            <a:ext cx="2571755" cy="457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Custom 4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CA0C"/>
      </a:hlink>
      <a:folHlink>
        <a:srgbClr val="D490C5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28</TotalTime>
  <Words>24</Words>
  <Application>Microsoft Office PowerPoint</Application>
  <PresentationFormat>On-screen Show (4:3)</PresentationFormat>
  <Paragraphs>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Solstice</vt:lpstr>
      <vt:lpstr>Slide 1</vt:lpstr>
      <vt:lpstr>Припремна васпитна група  Васпитачи Даница Збиљић и Олга Ристић </vt:lpstr>
      <vt:lpstr>Slide 3</vt:lpstr>
      <vt:lpstr>Пошта у Рибарској Бањи </vt:lpstr>
      <vt:lpstr>Slide 5</vt:lpstr>
      <vt:lpstr>Центар за рехабилитацију </vt:lpstr>
      <vt:lpstr>Центар за рехабилитацију </vt:lpstr>
      <vt:lpstr>Slide 8</vt:lpstr>
      <vt:lpstr>Slide 9</vt:lpstr>
      <vt:lpstr>Диван јесењи дан </vt:lpstr>
      <vt:lpstr>Диван јесењи дан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4</cp:revision>
  <dcterms:created xsi:type="dcterms:W3CDTF">2017-11-04T13:58:25Z</dcterms:created>
  <dcterms:modified xsi:type="dcterms:W3CDTF">2017-11-06T11:37:53Z</dcterms:modified>
</cp:coreProperties>
</file>