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57" r:id="rId4"/>
    <p:sldId id="259" r:id="rId5"/>
    <p:sldId id="263" r:id="rId6"/>
    <p:sldId id="267" r:id="rId7"/>
    <p:sldId id="260" r:id="rId8"/>
    <p:sldId id="261" r:id="rId9"/>
    <p:sldId id="262" r:id="rId10"/>
    <p:sldId id="272" r:id="rId11"/>
    <p:sldId id="268" r:id="rId12"/>
    <p:sldId id="264" r:id="rId13"/>
    <p:sldId id="265" r:id="rId14"/>
    <p:sldId id="266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9B186AF-4C08-4788-B5F3-C167F64F3142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BCA602F-26EF-4F69-8AD0-19E2E7802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3929066"/>
            <a:ext cx="6643718" cy="2000264"/>
          </a:xfrm>
        </p:spPr>
        <p:txBody>
          <a:bodyPr>
            <a:normAutofit/>
          </a:bodyPr>
          <a:lstStyle/>
          <a:p>
            <a:pPr algn="ctr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Предшколци </a:t>
            </a:r>
            <a:r>
              <a:rPr lang="sr-Cyrl-RS" sz="40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Лептирићи</a:t>
            </a:r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</a:p>
          <a:p>
            <a:pPr algn="ctr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 излету </a:t>
            </a:r>
            <a:endParaRPr lang="en-US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857232"/>
            <a:ext cx="6357982" cy="28575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57422" y="5786454"/>
            <a:ext cx="59293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19.05.2017.</a:t>
            </a:r>
          </a:p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Рибарска Бања </a:t>
            </a:r>
          </a:p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4282" y="1600200"/>
            <a:ext cx="8001056" cy="4873752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У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току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радне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2016/2017.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год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. ПУ </a:t>
            </a:r>
            <a:r>
              <a:rPr lang="en-US" b="1" i="1" dirty="0" err="1" smtClean="0">
                <a:solidFill>
                  <a:schemeClr val="accent1">
                    <a:lumMod val="75000"/>
                  </a:schemeClr>
                </a:solidFill>
              </a:rPr>
              <a:t>Ната</a:t>
            </a:r>
            <a:r>
              <a:rPr lang="en-US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 smtClean="0">
                <a:solidFill>
                  <a:schemeClr val="accent1">
                    <a:lumMod val="75000"/>
                  </a:schemeClr>
                </a:solidFill>
              </a:rPr>
              <a:t>Вељковић</a:t>
            </a:r>
            <a:r>
              <a:rPr lang="en-US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организује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рекреативни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боравак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 и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излет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деце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у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вртићу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i="1" dirty="0" err="1" smtClean="0">
                <a:solidFill>
                  <a:schemeClr val="accent1">
                    <a:lumMod val="75000"/>
                  </a:schemeClr>
                </a:solidFill>
              </a:rPr>
              <a:t>Јеленко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у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Рибарској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Бањи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algn="just">
              <a:buNone/>
            </a:pPr>
            <a:r>
              <a:rPr lang="sr-Cyrl-CS" b="1" dirty="0" smtClean="0">
                <a:solidFill>
                  <a:schemeClr val="accent1">
                    <a:lumMod val="75000"/>
                  </a:schemeClr>
                </a:solidFill>
              </a:rPr>
              <a:t>Рибарска Бања се налази на удаљености од 34 км од Крушевца, на надморској висини од 540 м и лоцирана је на северним падинама планине Јастребац у долини Рибарске реке. Смештена је усред шумовитих брежуљака, у малој клисури па је добро заштићена од ветрова и наглих промена температуре. Шумска пространства, која је окружују, надморска висина, и положај, омогућавају чист и свеж ваздух током целе године, што боравак у њој чини пријатнијим. Климатски услови овог подручија посебно су погодни за опоравак, очување и унапређивање здравља, па самим тим пружају могућност квалитетног одмора и рекреације деце.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en-US" dirty="0"/>
          </a:p>
        </p:txBody>
      </p:sp>
      <p:pic>
        <p:nvPicPr>
          <p:cNvPr id="1026" name="Picture 2" descr="C:\Users\KORISNIK\Desktop\лого и меморандум\logo_novi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214290"/>
            <a:ext cx="1376357" cy="13763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Спремни за излет-очекује нас наш вртић </a:t>
            </a:r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Јеленко 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8578919_747309605446538_823822967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6" y="1643050"/>
            <a:ext cx="378621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8579026_747309585446540_1111382984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500174"/>
            <a:ext cx="3714776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Пут до вртића </a:t>
            </a:r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Јеленко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8600835_746962898814542_485156639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429124" y="1500174"/>
            <a:ext cx="3714776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70504_1037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1500174"/>
            <a:ext cx="3786214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7467600" cy="500066"/>
          </a:xfrm>
        </p:spPr>
        <p:txBody>
          <a:bodyPr>
            <a:noAutofit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Предшколци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Лептирићи</a:t>
            </a:r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на излету 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800" b="1" dirty="0"/>
          </a:p>
        </p:txBody>
      </p:sp>
      <p:pic>
        <p:nvPicPr>
          <p:cNvPr id="4" name="Content Placeholder 3" descr="received_748092772034888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1500174"/>
            <a:ext cx="4071966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received_748092802034885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500174"/>
            <a:ext cx="3857652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Предшколци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Лептирићи</a:t>
            </a:r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на излету 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800" b="1" dirty="0"/>
          </a:p>
        </p:txBody>
      </p:sp>
      <p:pic>
        <p:nvPicPr>
          <p:cNvPr id="4" name="Content Placeholder 3" descr="received_748092725368226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571612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received_748092475368251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9" y="1643050"/>
            <a:ext cx="3643338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Предшколци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Лептирићи</a:t>
            </a:r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на излету 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800" b="1" dirty="0"/>
          </a:p>
        </p:txBody>
      </p:sp>
      <p:pic>
        <p:nvPicPr>
          <p:cNvPr id="4" name="Content Placeholder 3" descr="image-0-02-05-95044f03d1170a67e4d65c333a2925ebc78a548af20940ea9a96b6baaed9fc7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928802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Предшколци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Лептирићи</a:t>
            </a:r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на излету 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800" dirty="0"/>
          </a:p>
        </p:txBody>
      </p:sp>
      <p:pic>
        <p:nvPicPr>
          <p:cNvPr id="4" name="Content Placeholder 3" descr="20170504_1135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500174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Предшколци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Лептирићи</a:t>
            </a:r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на излет</a:t>
            </a:r>
            <a:r>
              <a:rPr lang="sr-Cyrl-R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 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received_748092362034929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571612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0-02-05-e6e8616656e4e40038bbac87f77358a93303430ac456f39e22bac70570c61cf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500174"/>
            <a:ext cx="3661180" cy="48815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Предшколци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Лептирићи</a:t>
            </a:r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на излету 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800" dirty="0"/>
          </a:p>
        </p:txBody>
      </p:sp>
      <p:pic>
        <p:nvPicPr>
          <p:cNvPr id="4" name="Content Placeholder 3" descr="image-0-02-05-f164254e96e7030498e9a2c2331fd32a1cd85db013130ed877c2f222fbdcaed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2000240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Одмор у вртићу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Јеленко </a:t>
            </a:r>
            <a:endParaRPr lang="en-US" sz="28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8596587_747307232113442_690552848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Одмор у вртићу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Јеленко </a:t>
            </a:r>
            <a:endParaRPr lang="en-US" sz="2800" i="1" dirty="0"/>
          </a:p>
        </p:txBody>
      </p:sp>
      <p:pic>
        <p:nvPicPr>
          <p:cNvPr id="4" name="Content Placeholder 3" descr="20170504_09420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500174"/>
            <a:ext cx="7572428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Одмор у вртићу </a:t>
            </a:r>
            <a:r>
              <a:rPr lang="sr-Cyrl-R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Јеленко-радно  </a:t>
            </a:r>
            <a:endParaRPr lang="en-US" i="1" dirty="0"/>
          </a:p>
        </p:txBody>
      </p:sp>
      <p:pic>
        <p:nvPicPr>
          <p:cNvPr id="4" name="Content Placeholder 3" descr="received_748092398701592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500174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-0-02-05-00976d1ee1198f1e0de312be74c79979abaa726cc0bb9c6af325e9cdccc7573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3" y="1500174"/>
            <a:ext cx="357190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 успомену са излета  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8575649_747309432113222_705412627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8" y="1571612"/>
            <a:ext cx="43577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8578902_747309518779880_573832541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643050"/>
            <a:ext cx="3357586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Радост игре –уживање у пешчанику вртића </a:t>
            </a:r>
            <a:r>
              <a:rPr lang="sr-Cyrl-RS" sz="28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Јеленко </a:t>
            </a:r>
            <a:endParaRPr lang="en-US" sz="28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8600542_747309548779877_408234352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8" y="1785926"/>
            <a:ext cx="3655219" cy="4659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received_748092982034867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1785926"/>
            <a:ext cx="3786214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47</TotalTime>
  <Words>197</Words>
  <Application>Microsoft Office PowerPoint</Application>
  <PresentationFormat>On-screen Show (4:3)</PresentationFormat>
  <Paragraphs>20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Oriel</vt:lpstr>
      <vt:lpstr>Slide 1</vt:lpstr>
      <vt:lpstr>Slide 2</vt:lpstr>
      <vt:lpstr>Спремни за излет-очекује нас наш вртић Јеленко </vt:lpstr>
      <vt:lpstr>Пут до вртића Јеленко </vt:lpstr>
      <vt:lpstr>Предшколци Лептирићи на излету  </vt:lpstr>
      <vt:lpstr>Предшколци Лептирићи на излету  </vt:lpstr>
      <vt:lpstr>Предшколци Лептирићи на излету  </vt:lpstr>
      <vt:lpstr>Предшколци Лептирићи на излету  </vt:lpstr>
      <vt:lpstr>Предшколци Лептирићи на излету  </vt:lpstr>
      <vt:lpstr>Предшколци Лептирићи на излету  </vt:lpstr>
      <vt:lpstr>Одмор у вртићу Јеленко </vt:lpstr>
      <vt:lpstr>Одмор у вртићу Јеленко </vt:lpstr>
      <vt:lpstr>Одмор у вртићу Јеленко-радно  </vt:lpstr>
      <vt:lpstr>За успомену са излета  </vt:lpstr>
      <vt:lpstr>Радост игре –уживање у пешчанику вртића Јеленко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8</cp:revision>
  <dcterms:created xsi:type="dcterms:W3CDTF">2017-06-04T15:28:34Z</dcterms:created>
  <dcterms:modified xsi:type="dcterms:W3CDTF">2017-06-05T06:40:46Z</dcterms:modified>
</cp:coreProperties>
</file>