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18E1E98-5022-4C56-AEB8-C02C758B290D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5DBCDA-6656-4159-A71E-AFC427878E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7356" y="1071546"/>
            <a:ext cx="7072362" cy="2714644"/>
          </a:xfrm>
        </p:spPr>
        <p:txBody>
          <a:bodyPr/>
          <a:lstStyle/>
          <a:p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 </a:t>
            </a:r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Дечији клуб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              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0232" y="5003322"/>
            <a:ext cx="6858048" cy="1068884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Мај ,2017.</a:t>
            </a:r>
          </a:p>
          <a:p>
            <a:pPr algn="ctr"/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83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5" name="Content Placeholder 4" descr="DSCN183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85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8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8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87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86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5" name="Content Placeholder 4" descr="DSCN187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Излет- Рибарска Бања </a:t>
            </a:r>
            <a:b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87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600200"/>
            <a:ext cx="4000528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DSCN18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571612"/>
            <a:ext cx="3286147" cy="492922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</TotalTime>
  <Words>35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Вртић  Дечији клуб                   Излет- Рибарска Бања    </vt:lpstr>
      <vt:lpstr>Излет- Рибарска Бања  </vt:lpstr>
      <vt:lpstr>Излет- Рибарска Бања  </vt:lpstr>
      <vt:lpstr>Излет- Рибарска Бања  </vt:lpstr>
      <vt:lpstr>Излет- Рибарска Бања  </vt:lpstr>
      <vt:lpstr>Излет- Рибарска Бања  </vt:lpstr>
      <vt:lpstr>Излет- Рибарска Бања  </vt:lpstr>
      <vt:lpstr>Излет- Рибарска Бања  </vt:lpstr>
      <vt:lpstr>Излет- Рибарска Бања  </vt:lpstr>
      <vt:lpstr>Излет- Рибарска Бања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 Дечији клуб                   Излет- Рибарска Бања</dc:title>
  <dc:creator>KORISNIK</dc:creator>
  <cp:lastModifiedBy>KORISNIK</cp:lastModifiedBy>
  <cp:revision>3</cp:revision>
  <dcterms:created xsi:type="dcterms:W3CDTF">2017-07-12T07:26:11Z</dcterms:created>
  <dcterms:modified xsi:type="dcterms:W3CDTF">2017-07-12T08:52:58Z</dcterms:modified>
</cp:coreProperties>
</file>