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41"/>
  </p:notesMasterIdLst>
  <p:handoutMasterIdLst>
    <p:handoutMasterId r:id="rId42"/>
  </p:handoutMasterIdLst>
  <p:sldIdLst>
    <p:sldId id="469" r:id="rId3"/>
    <p:sldId id="501" r:id="rId4"/>
    <p:sldId id="502" r:id="rId5"/>
    <p:sldId id="503" r:id="rId6"/>
    <p:sldId id="510" r:id="rId7"/>
    <p:sldId id="504" r:id="rId8"/>
    <p:sldId id="505" r:id="rId9"/>
    <p:sldId id="517" r:id="rId10"/>
    <p:sldId id="506" r:id="rId11"/>
    <p:sldId id="507" r:id="rId12"/>
    <p:sldId id="551" r:id="rId13"/>
    <p:sldId id="552" r:id="rId14"/>
    <p:sldId id="512" r:id="rId15"/>
    <p:sldId id="531" r:id="rId16"/>
    <p:sldId id="513" r:id="rId17"/>
    <p:sldId id="528" r:id="rId18"/>
    <p:sldId id="530" r:id="rId19"/>
    <p:sldId id="529" r:id="rId20"/>
    <p:sldId id="515" r:id="rId21"/>
    <p:sldId id="516" r:id="rId22"/>
    <p:sldId id="520" r:id="rId23"/>
    <p:sldId id="522" r:id="rId24"/>
    <p:sldId id="523" r:id="rId25"/>
    <p:sldId id="524" r:id="rId26"/>
    <p:sldId id="525" r:id="rId27"/>
    <p:sldId id="526" r:id="rId28"/>
    <p:sldId id="527" r:id="rId29"/>
    <p:sldId id="532" r:id="rId30"/>
    <p:sldId id="533" r:id="rId31"/>
    <p:sldId id="534" r:id="rId32"/>
    <p:sldId id="535" r:id="rId33"/>
    <p:sldId id="536" r:id="rId34"/>
    <p:sldId id="550" r:id="rId35"/>
    <p:sldId id="537" r:id="rId36"/>
    <p:sldId id="553" r:id="rId37"/>
    <p:sldId id="554" r:id="rId38"/>
    <p:sldId id="544" r:id="rId39"/>
    <p:sldId id="425" r:id="rId40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F933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3A0DAA-6AF3-43AB-8588-CEC1D06C72B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86535" autoAdjust="0"/>
  </p:normalViewPr>
  <p:slideViewPr>
    <p:cSldViewPr>
      <p:cViewPr varScale="1">
        <p:scale>
          <a:sx n="64" d="100"/>
          <a:sy n="64" d="100"/>
        </p:scale>
        <p:origin x="984" y="78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2010" y="6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sr-Latn-CS" smtClean="0"/>
              <a:t>14.2.2019.</a:t>
            </a:fld>
            <a:endParaRPr lang="sr-Latn-CS" dirty="0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zaglavlj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sr-Latn-CS" smtClean="0"/>
              <a:t>14.2.2019.</a:t>
            </a:fld>
            <a:endParaRPr lang="sr-Latn-CS" dirty="0"/>
          </a:p>
        </p:txBody>
      </p:sp>
      <p:sp>
        <p:nvSpPr>
          <p:cNvPr id="4" name="Čuvar mesta za sliku na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r-Latn-CS" dirty="0"/>
          </a:p>
        </p:txBody>
      </p:sp>
      <p:sp>
        <p:nvSpPr>
          <p:cNvPr id="5" name="Čuvar mesta za napomen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tekst</a:t>
            </a:r>
          </a:p>
          <a:p>
            <a:pPr lvl="1"/>
            <a:r>
              <a:rPr lang="sr-Latn-CS" dirty="0" smtClean="0"/>
              <a:t>Drugi nivo</a:t>
            </a:r>
          </a:p>
          <a:p>
            <a:pPr lvl="2"/>
            <a:r>
              <a:rPr lang="sr-Latn-CS" dirty="0" smtClean="0"/>
              <a:t>Treći nivo</a:t>
            </a:r>
          </a:p>
          <a:p>
            <a:pPr lvl="3"/>
            <a:r>
              <a:rPr lang="sr-Latn-CS" dirty="0" smtClean="0"/>
              <a:t>Četvrti nivo</a:t>
            </a:r>
          </a:p>
          <a:p>
            <a:pPr lvl="4"/>
            <a:r>
              <a:rPr lang="sr-Latn-CS" dirty="0" smtClean="0"/>
              <a:t>Peti nivo</a:t>
            </a:r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sliku na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Čuvar mesta za napomen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sr-Latn-CS" smtClean="0"/>
              <a:t>2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381403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obodni oblik 6"/>
          <p:cNvSpPr>
            <a:spLocks noEditPoints="1"/>
          </p:cNvSpPr>
          <p:nvPr/>
        </p:nvSpPr>
        <p:spPr bwMode="auto">
          <a:xfrm>
            <a:off x="-4763" y="285750"/>
            <a:ext cx="12190413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sr-Latn-CS" dirty="0">
              <a:solidFill>
                <a:schemeClr val="lt1"/>
              </a:solidFill>
            </a:endParaRPr>
          </a:p>
        </p:txBody>
      </p:sp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r-Latn-CS" smtClean="0"/>
              <a:t>Kliknite i uredite stil podnaslova mastera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2524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153B6-0529-41F9-8298-BE1207DC042B}" type="datetime1">
              <a:rPr lang="sr-Latn-CS" smtClean="0"/>
              <a:t>14.2.2019.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79464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69B8-C083-4D22-B53D-222416D61AEC}" type="datetime1">
              <a:rPr lang="sr-Latn-CS" smtClean="0"/>
              <a:t>14.2.2019.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4569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66DA9-C4E7-4D74-8A8B-0BB7879961E8}" type="datetime1">
              <a:rPr lang="sr-Latn-CS" smtClean="0"/>
              <a:t>14.2.2019.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7977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4" name="Čuvar mesta za sadržaj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5" name="Čuvar mesta za tekst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6" name="Čuvar mesta za sadržaj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7" name="Čuvar mesta za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6FB56-CDCF-4C6B-A03A-A05197CF7AD9}" type="datetime1">
              <a:rPr lang="sr-Latn-CS" smtClean="0"/>
              <a:t>14.2.2019.</a:t>
            </a:fld>
            <a:endParaRPr lang="sr-Latn-CS" dirty="0"/>
          </a:p>
        </p:txBody>
      </p:sp>
      <p:sp>
        <p:nvSpPr>
          <p:cNvPr id="8" name="Čuvar mesta za podnožj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9" name="Čuvar mesta za broj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8624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633A4-2E77-49B1-AC88-E84F7AAA2594}" type="datetime1">
              <a:rPr lang="sr-Latn-CS" smtClean="0"/>
              <a:t>14.2.2019.</a:t>
            </a:fld>
            <a:endParaRPr lang="sr-Latn-CS" dirty="0"/>
          </a:p>
        </p:txBody>
      </p:sp>
      <p:sp>
        <p:nvSpPr>
          <p:cNvPr id="4" name="Čuvar mesta za podnožj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5" name="Čuvar mesta za broj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33622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173FF-2121-4060-9C32-6F2D211C0844}" type="datetime1">
              <a:rPr lang="sr-Latn-CS" smtClean="0"/>
              <a:t>14.2.2019.</a:t>
            </a:fld>
            <a:endParaRPr lang="sr-Latn-CS" dirty="0"/>
          </a:p>
        </p:txBody>
      </p:sp>
      <p:sp>
        <p:nvSpPr>
          <p:cNvPr id="3" name="Čuvar mesta za podnožj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4" name="Čuvar mesta za broj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5534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ugaonik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r-Latn-C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adržaj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3487E-E761-46E0-B979-A0E99F6F555F}" type="datetime1">
              <a:rPr lang="sr-Latn-CS" smtClean="0"/>
              <a:t>14.2.2019.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65848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avougaonik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r-Latn-CS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sliku 2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r-Latn-CS" smtClean="0"/>
              <a:t>Kliknite na ikonu i dodajte sliku</a:t>
            </a:r>
            <a:endParaRPr lang="sr-Latn-CS" dirty="0"/>
          </a:p>
        </p:txBody>
      </p:sp>
      <p:sp>
        <p:nvSpPr>
          <p:cNvPr id="4" name="Čuvar mesta za tekst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 smtClean="0"/>
              <a:t>Kliknite i uredite tekst</a:t>
            </a:r>
          </a:p>
        </p:txBody>
      </p:sp>
      <p:sp>
        <p:nvSpPr>
          <p:cNvPr id="5" name="Čuvar mesta za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A3641-0620-44E7-876A-D80D12A2AB31}" type="datetime1">
              <a:rPr lang="sr-Latn-CS" smtClean="0"/>
              <a:t>14.2.2019.</a:t>
            </a:fld>
            <a:endParaRPr lang="sr-Latn-CS" dirty="0"/>
          </a:p>
        </p:txBody>
      </p:sp>
      <p:sp>
        <p:nvSpPr>
          <p:cNvPr id="6" name="Čuvar mesta za podnožj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7" name="Čuvar mesta za broj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319243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A0732-88BA-4747-A889-BC35F3B7EB22}" type="datetime1">
              <a:rPr lang="sr-Latn-CS" smtClean="0"/>
              <a:t>14.2.2019.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94485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ni naslov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sr-Latn-CS" smtClean="0"/>
              <a:t>Kliknite i uredite naslov mastera</a:t>
            </a:r>
            <a:endParaRPr lang="sr-Latn-CS" dirty="0"/>
          </a:p>
        </p:txBody>
      </p:sp>
      <p:sp>
        <p:nvSpPr>
          <p:cNvPr id="3" name="Čuvar mesta za vertikalni tekst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sr-Latn-CS" smtClean="0"/>
              <a:t>Kliknite i uredite tekst</a:t>
            </a:r>
          </a:p>
          <a:p>
            <a:pPr lvl="1"/>
            <a:r>
              <a:rPr lang="sr-Latn-CS" smtClean="0"/>
              <a:t>Drugi nivo</a:t>
            </a:r>
          </a:p>
          <a:p>
            <a:pPr lvl="2"/>
            <a:r>
              <a:rPr lang="sr-Latn-CS" smtClean="0"/>
              <a:t>Treći nivo</a:t>
            </a:r>
          </a:p>
          <a:p>
            <a:pPr lvl="3"/>
            <a:r>
              <a:rPr lang="sr-Latn-CS" smtClean="0"/>
              <a:t>Četvrti nivo</a:t>
            </a:r>
          </a:p>
          <a:p>
            <a:pPr lvl="4"/>
            <a:r>
              <a:rPr lang="sr-Latn-CS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A90B7-AB13-441B-B349-3275EA58BCCA}" type="datetime1">
              <a:rPr lang="sr-Latn-CS" smtClean="0"/>
              <a:t>14.2.2019.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sr-Latn-CS" smtClean="0"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82942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chemeClr val="bg1"/>
            </a:gs>
            <a:gs pos="28000">
              <a:schemeClr val="bg1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tekst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naslov </a:t>
            </a:r>
            <a:r>
              <a:rPr lang="sr-Latn-CS" dirty="0" err="1" smtClean="0"/>
              <a:t>mastera</a:t>
            </a:r>
            <a:endParaRPr lang="sr-Latn-CS" dirty="0"/>
          </a:p>
        </p:txBody>
      </p:sp>
      <p:sp>
        <p:nvSpPr>
          <p:cNvPr id="3" name="Čuvar mesta za tekst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CS" dirty="0" err="1" smtClean="0"/>
              <a:t>Kliknite</a:t>
            </a:r>
            <a:r>
              <a:rPr lang="sr-Latn-CS" dirty="0" smtClean="0"/>
              <a:t> i </a:t>
            </a:r>
            <a:r>
              <a:rPr lang="sr-Latn-CS" dirty="0" err="1" smtClean="0"/>
              <a:t>uredite</a:t>
            </a:r>
            <a:r>
              <a:rPr lang="sr-Latn-CS" dirty="0" smtClean="0"/>
              <a:t> tekst</a:t>
            </a:r>
          </a:p>
          <a:p>
            <a:pPr lvl="1"/>
            <a:r>
              <a:rPr lang="sr-Latn-CS" dirty="0" smtClean="0"/>
              <a:t>Drugi nivo</a:t>
            </a:r>
          </a:p>
          <a:p>
            <a:pPr lvl="2"/>
            <a:r>
              <a:rPr lang="sr-Latn-CS" dirty="0" smtClean="0"/>
              <a:t>Treći nivo</a:t>
            </a:r>
          </a:p>
          <a:p>
            <a:pPr lvl="3"/>
            <a:r>
              <a:rPr lang="sr-Latn-CS" dirty="0" smtClean="0"/>
              <a:t>Četvrti nivo</a:t>
            </a:r>
          </a:p>
          <a:p>
            <a:pPr lvl="4"/>
            <a:r>
              <a:rPr lang="sr-Latn-CS" dirty="0" smtClean="0"/>
              <a:t>Peti nivo</a:t>
            </a:r>
            <a:endParaRPr lang="sr-Latn-CS" dirty="0"/>
          </a:p>
        </p:txBody>
      </p:sp>
      <p:sp>
        <p:nvSpPr>
          <p:cNvPr id="4" name="Čuvar mesta za datum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1A5B233-04DA-4903-803A-3FD09903FDB6}" type="datetime1">
              <a:rPr lang="sr-Latn-CS" smtClean="0"/>
              <a:t>14.2.2019.</a:t>
            </a:fld>
            <a:endParaRPr lang="sr-Latn-CS" dirty="0"/>
          </a:p>
        </p:txBody>
      </p:sp>
      <p:sp>
        <p:nvSpPr>
          <p:cNvPr id="5" name="Čuvar mesta za podnožje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Истраживачке активности у годинама узлета </a:t>
            </a:r>
            <a:endParaRPr lang="sr-Latn-CS" dirty="0"/>
          </a:p>
        </p:txBody>
      </p:sp>
      <p:sp>
        <p:nvSpPr>
          <p:cNvPr id="6" name="Čuvar mesta za broj slajda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sr-Latn-CS" smtClean="0"/>
              <a:pPr/>
              <a:t>‹#›</a:t>
            </a:fld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89633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228600" algn="l" defTabSz="914400" rtl="0" eaLnBrk="1" latinLnBrk="0" hangingPunct="1">
        <a:spcBef>
          <a:spcPts val="600"/>
        </a:spcBef>
        <a:buSzPct val="80000"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wm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40.png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microsoft.com/office/2007/relationships/hdphoto" Target="../media/hdphoto4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4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8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kvir za tekst 6"/>
          <p:cNvSpPr txBox="1"/>
          <p:nvPr/>
        </p:nvSpPr>
        <p:spPr>
          <a:xfrm>
            <a:off x="4842394" y="278085"/>
            <a:ext cx="7313613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90000"/>
              </a:lnSpc>
            </a:pPr>
            <a:r>
              <a:rPr lang="sr-Cyrl-RS" sz="2800" b="1" dirty="0" smtClean="0">
                <a:solidFill>
                  <a:srgbClr val="002060"/>
                </a:solidFill>
              </a:rPr>
              <a:t>Група ,,Печурка’’</a:t>
            </a:r>
          </a:p>
          <a:p>
            <a:pPr>
              <a:lnSpc>
                <a:spcPct val="90000"/>
              </a:lnSpc>
            </a:pPr>
            <a:endParaRPr lang="sr-Cyrl-RS" sz="2800" b="1" dirty="0">
              <a:solidFill>
                <a:srgbClr val="002060"/>
              </a:solidFill>
            </a:endParaRPr>
          </a:p>
          <a:p>
            <a:pPr algn="r">
              <a:lnSpc>
                <a:spcPct val="90000"/>
              </a:lnSpc>
            </a:pPr>
            <a:r>
              <a:rPr lang="sr-Cyrl-RS" sz="2400" b="1" dirty="0" smtClean="0">
                <a:solidFill>
                  <a:srgbClr val="002060"/>
                </a:solidFill>
              </a:rPr>
              <a:t>Истраживачке активности</a:t>
            </a:r>
          </a:p>
          <a:p>
            <a:pPr>
              <a:lnSpc>
                <a:spcPct val="90000"/>
              </a:lnSpc>
            </a:pPr>
            <a:endParaRPr lang="sr-Cyrl-RS" sz="2400" dirty="0">
              <a:solidFill>
                <a:srgbClr val="002060"/>
              </a:solidFill>
            </a:endParaRPr>
          </a:p>
        </p:txBody>
      </p:sp>
      <p:pic>
        <p:nvPicPr>
          <p:cNvPr id="3" name="04 - Track 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98550" y="399871"/>
            <a:ext cx="609600" cy="609600"/>
          </a:xfrm>
          <a:prstGeom prst="rect">
            <a:avLst/>
          </a:prstGeom>
        </p:spPr>
      </p:pic>
      <p:pic>
        <p:nvPicPr>
          <p:cNvPr id="6" name="Picture 2" descr="F:\logo.eps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578" y="34239"/>
            <a:ext cx="1950463" cy="19504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8647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Истраживачке активности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1421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387480" y="4491760"/>
            <a:ext cx="2457295" cy="1842971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012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6269" y="91736"/>
            <a:ext cx="3898863" cy="6751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 rot="2456761">
            <a:off x="3315526" y="6752522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активности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94812" y="79245"/>
            <a:ext cx="2894013" cy="67637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13333" r="12963"/>
          <a:stretch/>
        </p:blipFill>
        <p:spPr>
          <a:xfrm>
            <a:off x="6523037" y="79244"/>
            <a:ext cx="2647950" cy="67637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106725"/>
            <a:ext cx="2348365" cy="6751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6425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-21575" y="64770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</a:t>
            </a:r>
            <a:endParaRPr lang="en-US" dirty="0" smtClean="0"/>
          </a:p>
          <a:p>
            <a:r>
              <a:rPr lang="ru-RU" dirty="0" smtClean="0"/>
              <a:t> активности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613" y="381000"/>
            <a:ext cx="6852394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7412" y="0"/>
            <a:ext cx="4419600" cy="6857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9265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 rot="5400000">
            <a:off x="960811" y="3762001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активности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52400"/>
            <a:ext cx="4189412" cy="31841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41812" y="116253"/>
            <a:ext cx="4191000" cy="31841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85212" y="116252"/>
            <a:ext cx="3352800" cy="31841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70"/>
          <a:stretch/>
        </p:blipFill>
        <p:spPr>
          <a:xfrm>
            <a:off x="0" y="3505200"/>
            <a:ext cx="4341812" cy="3352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42565" y="3482793"/>
            <a:ext cx="2419350" cy="33752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Slika 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4511" y="3482793"/>
            <a:ext cx="5294313" cy="34289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7690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0" y="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</a:t>
            </a:r>
            <a:r>
              <a:rPr lang="en-US" dirty="0"/>
              <a:t> </a:t>
            </a:r>
            <a:r>
              <a:rPr lang="ru-RU" dirty="0" smtClean="0"/>
              <a:t>активности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89809"/>
            <a:ext cx="5991302" cy="6553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70612" y="1249"/>
            <a:ext cx="5942013" cy="68567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565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0212" y="-4997"/>
            <a:ext cx="5143500" cy="68629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 rot="5400000">
            <a:off x="5910506" y="5743201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активности </a:t>
            </a:r>
            <a:endParaRPr lang="sr-Latn-CS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3212" y="609600"/>
            <a:ext cx="2667000" cy="541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89312" y="228600"/>
            <a:ext cx="2971800" cy="6248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7499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76200"/>
            <a:ext cx="12188825" cy="6781799"/>
          </a:xfrm>
          <a:prstGeom prst="rect">
            <a:avLst/>
          </a:prstGeom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455612" y="44958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</a:t>
            </a:r>
            <a:endParaRPr lang="en-US" dirty="0" smtClean="0"/>
          </a:p>
          <a:p>
            <a:r>
              <a:rPr lang="ru-RU" dirty="0" smtClean="0"/>
              <a:t>активности 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316779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8882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1522412" y="59436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активности </a:t>
            </a:r>
            <a:endParaRPr lang="sr-Latn-C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82" y="31230"/>
            <a:ext cx="2620911" cy="33977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54573" y="51217"/>
            <a:ext cx="3087439" cy="33777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4412" y="92751"/>
            <a:ext cx="2867200" cy="32947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Slika 7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6"/>
          <a:stretch/>
        </p:blipFill>
        <p:spPr>
          <a:xfrm>
            <a:off x="61782" y="3581399"/>
            <a:ext cx="3114675" cy="3250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Slika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18741" y="3536742"/>
            <a:ext cx="2800350" cy="3250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Slika 9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37462" y="3447425"/>
            <a:ext cx="2724149" cy="3339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Slika 1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31787" y="17489"/>
            <a:ext cx="2906226" cy="6769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0037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12" y="0"/>
            <a:ext cx="119634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3427412" y="26670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активности 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5143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Истраживачке активности 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011" y="14990"/>
            <a:ext cx="11961813" cy="68417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6896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419012" cy="6858000"/>
          </a:xfrm>
          <a:prstGeom prst="rect">
            <a:avLst/>
          </a:prstGeom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Истраживачке активности 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168613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8074"/>
            <a:ext cx="4570412" cy="68299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7012" y="28074"/>
            <a:ext cx="4341813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2187" y="28074"/>
            <a:ext cx="2912425" cy="68299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 rot="21003279">
            <a:off x="4680730" y="4040193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активности 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309746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13741"/>
            <a:ext cx="12188824" cy="69966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Истраживачке активности  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72683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lika 7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09012" y="87444"/>
            <a:ext cx="3579813" cy="67443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89" y="0"/>
            <a:ext cx="4079823" cy="68317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 rot="18233046">
            <a:off x="9005389" y="3935435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активности </a:t>
            </a:r>
            <a:endParaRPr lang="sr-Latn-CS" dirty="0"/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2963" r="4074"/>
          <a:stretch/>
        </p:blipFill>
        <p:spPr>
          <a:xfrm>
            <a:off x="4445155" y="87443"/>
            <a:ext cx="3962400" cy="67705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2308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lika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612" y="27481"/>
            <a:ext cx="3732213" cy="67817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13006"/>
          <a:stretch/>
        </p:blipFill>
        <p:spPr>
          <a:xfrm>
            <a:off x="0" y="27482"/>
            <a:ext cx="4265612" cy="67817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 rot="1552549">
            <a:off x="8163337" y="6767513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активности  </a:t>
            </a:r>
            <a:endParaRPr lang="sr-Latn-CS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65612" y="27481"/>
            <a:ext cx="4191000" cy="67817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795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"/>
            <a:ext cx="12114212" cy="68886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1522412" y="56388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</a:t>
            </a:r>
            <a:endParaRPr lang="en-US" dirty="0" smtClean="0"/>
          </a:p>
          <a:p>
            <a:r>
              <a:rPr lang="ru-RU" dirty="0" smtClean="0"/>
              <a:t>активности </a:t>
            </a:r>
            <a:endParaRPr lang="sr-Latn-CS" dirty="0"/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7096" y="381000"/>
            <a:ext cx="5143500" cy="43640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917" y="1905000"/>
            <a:ext cx="3286931" cy="4382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8272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-3" y="0"/>
            <a:ext cx="12188825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 rot="850478">
            <a:off x="-29902" y="6637688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активности  </a:t>
            </a:r>
            <a:endParaRPr lang="sr-Latn-CS" dirty="0"/>
          </a:p>
        </p:txBody>
      </p:sp>
      <p:pic>
        <p:nvPicPr>
          <p:cNvPr id="8" name="Slika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438144" y="84268"/>
            <a:ext cx="4523591" cy="60314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Slika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84633" y="533400"/>
            <a:ext cx="3526789" cy="579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7326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3818659" cy="6850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836612" y="54102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</a:t>
            </a:r>
            <a:endParaRPr lang="en-US" dirty="0" smtClean="0"/>
          </a:p>
          <a:p>
            <a:r>
              <a:rPr lang="ru-RU" dirty="0" smtClean="0"/>
              <a:t> активности </a:t>
            </a:r>
            <a:endParaRPr lang="sr-Latn-C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60812" y="0"/>
            <a:ext cx="5143500" cy="6850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61"/>
          <a:stretch/>
        </p:blipFill>
        <p:spPr>
          <a:xfrm>
            <a:off x="9269861" y="-2"/>
            <a:ext cx="2918964" cy="6850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0842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5489" y="38100"/>
            <a:ext cx="11734800" cy="3238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5103812" y="1476376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</a:t>
            </a:r>
            <a:r>
              <a:rPr lang="en-US" dirty="0" smtClean="0"/>
              <a:t>  </a:t>
            </a:r>
            <a:r>
              <a:rPr lang="ru-RU" dirty="0" smtClean="0"/>
              <a:t> активности </a:t>
            </a:r>
            <a:endParaRPr lang="sr-Latn-C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9012" y="3467100"/>
            <a:ext cx="4343400" cy="33584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Slika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61012" y="3467100"/>
            <a:ext cx="5562600" cy="33584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607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 rot="5400000">
            <a:off x="1418011" y="3914401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активности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1624" y="73077"/>
            <a:ext cx="4267200" cy="38893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78162" y="89316"/>
            <a:ext cx="3135220" cy="3511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46149" y="73077"/>
            <a:ext cx="3642676" cy="67849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Slika 9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77503" y="3733800"/>
            <a:ext cx="3720858" cy="312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Slika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4212" y="4168516"/>
            <a:ext cx="3047590" cy="26894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863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Истраживачке активности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812" y="304800"/>
            <a:ext cx="11811000" cy="5943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600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9412" y="152400"/>
            <a:ext cx="4953000" cy="3910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65812" y="1166814"/>
            <a:ext cx="6170613" cy="4114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2970212" y="24384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активности </a:t>
            </a:r>
            <a:endParaRPr lang="sr-Latn-CS" dirty="0"/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89112" y="4283013"/>
            <a:ext cx="2362200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8195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5212" y="457200"/>
            <a:ext cx="4799012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7699" y="457200"/>
            <a:ext cx="5040713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8929088" y="54102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</a:t>
            </a:r>
            <a:endParaRPr lang="en-US" dirty="0" smtClean="0"/>
          </a:p>
          <a:p>
            <a:r>
              <a:rPr lang="ru-RU" dirty="0" smtClean="0"/>
              <a:t>активности 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3006723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703513" y="-2444022"/>
            <a:ext cx="6781800" cy="117348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4875212" y="28194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</a:t>
            </a:r>
            <a:endParaRPr lang="en-US" dirty="0" smtClean="0"/>
          </a:p>
          <a:p>
            <a:r>
              <a:rPr lang="ru-RU" dirty="0" smtClean="0"/>
              <a:t> активности 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73692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95" y="1249"/>
            <a:ext cx="3962400" cy="68367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1370012" y="23622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</a:t>
            </a:r>
            <a:endParaRPr lang="en-US" dirty="0" smtClean="0"/>
          </a:p>
          <a:p>
            <a:r>
              <a:rPr lang="ru-RU" dirty="0" smtClean="0"/>
              <a:t> активности </a:t>
            </a:r>
            <a:endParaRPr lang="sr-Latn-C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4854" y="0"/>
            <a:ext cx="3962400" cy="6838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0414" y="0"/>
            <a:ext cx="3808412" cy="6838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328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Истраживачке активности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977"/>
            <a:ext cx="3857625" cy="67967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33237" y="34977"/>
            <a:ext cx="3857625" cy="67967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6474" y="61210"/>
            <a:ext cx="3794593" cy="67967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699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901" y="152400"/>
            <a:ext cx="3792511" cy="6705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 rot="21354227">
            <a:off x="148797" y="4275456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</a:t>
            </a:r>
            <a:endParaRPr lang="en-US" dirty="0" smtClean="0"/>
          </a:p>
          <a:p>
            <a:r>
              <a:rPr lang="ru-RU" dirty="0" smtClean="0"/>
              <a:t> активности  </a:t>
            </a:r>
            <a:endParaRPr lang="sr-Latn-C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13212" y="720152"/>
            <a:ext cx="7924800" cy="5570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9546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455612" y="65532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активности 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812" y="152400"/>
            <a:ext cx="3810000" cy="609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89412" y="152401"/>
            <a:ext cx="3505200" cy="609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17876" y="174885"/>
            <a:ext cx="4043936" cy="609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105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812" y="57621"/>
            <a:ext cx="5105400" cy="6724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 rot="19926118">
            <a:off x="1255212" y="-286316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</a:t>
            </a:r>
            <a:endParaRPr lang="en-US" dirty="0" smtClean="0"/>
          </a:p>
          <a:p>
            <a:r>
              <a:rPr lang="ru-RU" dirty="0" smtClean="0"/>
              <a:t> активности  </a:t>
            </a:r>
            <a:endParaRPr lang="sr-Latn-C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84812" y="57620"/>
            <a:ext cx="6400800" cy="6724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4510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682" y="16864"/>
            <a:ext cx="2686050" cy="3581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1570037" y="31242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</a:t>
            </a:r>
            <a:endParaRPr lang="en-US" dirty="0" smtClean="0"/>
          </a:p>
          <a:p>
            <a:r>
              <a:rPr lang="ru-RU" dirty="0" smtClean="0"/>
              <a:t>активности  </a:t>
            </a:r>
            <a:endParaRPr lang="sr-Latn-C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31392" y="28731"/>
            <a:ext cx="2731738" cy="3615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31134" y="33728"/>
            <a:ext cx="2948092" cy="3581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lika 5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46891" y="33728"/>
            <a:ext cx="2885953" cy="3581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682" y="3733800"/>
            <a:ext cx="4080730" cy="30292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Slika 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6571" y="3672590"/>
            <a:ext cx="5143500" cy="3090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Slika 8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07231" y="3733800"/>
            <a:ext cx="2425613" cy="304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0564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396" y="0"/>
            <a:ext cx="51435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1217612" y="62484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</a:t>
            </a:r>
            <a:endParaRPr lang="en-US" dirty="0" smtClean="0"/>
          </a:p>
          <a:p>
            <a:r>
              <a:rPr lang="ru-RU" dirty="0" smtClean="0"/>
              <a:t>активности  </a:t>
            </a:r>
            <a:endParaRPr lang="sr-Latn-C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84038" y="0"/>
            <a:ext cx="3401174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0683" y="-13741"/>
            <a:ext cx="3348142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3149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893"/>
            <a:ext cx="12188825" cy="68571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3198812" y="6858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активности  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296847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812" y="152400"/>
            <a:ext cx="5865812" cy="3657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1370012" y="6858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</a:t>
            </a:r>
            <a:endParaRPr lang="en-US" dirty="0" smtClean="0"/>
          </a:p>
          <a:p>
            <a:r>
              <a:rPr lang="ru-RU" dirty="0" smtClean="0"/>
              <a:t>активности  </a:t>
            </a:r>
            <a:endParaRPr lang="sr-Latn-CS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1212" y="3276600"/>
            <a:ext cx="5638800" cy="32861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Slika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70611" y="34977"/>
            <a:ext cx="5867401" cy="30679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1992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Истраживачке активности  </a:t>
            </a:r>
            <a:endParaRPr lang="sr-Latn-CS" dirty="0"/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812" y="0"/>
            <a:ext cx="11811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6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9986"/>
            <a:ext cx="3808413" cy="68380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 rot="16731724">
            <a:off x="-2328441" y="2553252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 активности  </a:t>
            </a:r>
            <a:endParaRPr lang="sr-Latn-C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9225" y="0"/>
            <a:ext cx="4114227" cy="68142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8013" y="8744"/>
            <a:ext cx="3960812" cy="68142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4770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1421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>
          <a:xfrm>
            <a:off x="1217612" y="304800"/>
            <a:ext cx="6638176" cy="180974"/>
          </a:xfrm>
        </p:spPr>
        <p:txBody>
          <a:bodyPr/>
          <a:lstStyle/>
          <a:p>
            <a:r>
              <a:rPr lang="ru-RU" dirty="0" smtClean="0"/>
              <a:t>Истраживачке</a:t>
            </a:r>
            <a:endParaRPr lang="en-US" dirty="0" smtClean="0"/>
          </a:p>
          <a:p>
            <a:r>
              <a:rPr lang="ru-RU" dirty="0" smtClean="0"/>
              <a:t> активности  </a:t>
            </a:r>
            <a:endParaRPr lang="sr-Latn-CS" dirty="0"/>
          </a:p>
        </p:txBody>
      </p:sp>
    </p:spTree>
    <p:extLst>
      <p:ext uri="{BB962C8B-B14F-4D97-AF65-F5344CB8AC3E}">
        <p14:creationId xmlns:p14="http://schemas.microsoft.com/office/powerpoint/2010/main" val="97798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Čuvar mesta za podnožj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Истраживачке активности </a:t>
            </a:r>
            <a:endParaRPr lang="sr-Latn-CS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812" y="-16042"/>
            <a:ext cx="6781800" cy="6781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3953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/>
    </mc:Choice>
    <mc:Fallback xmlns="">
      <p:transition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ntinental_World_16x9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ntinental_16x9">
      <a:dk1>
        <a:srgbClr val="545454"/>
      </a:dk1>
      <a:lt1>
        <a:sysClr val="window" lastClr="FFFFFF"/>
      </a:lt1>
      <a:dk2>
        <a:srgbClr val="000000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Continental_16x9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DC0AAE90-47C3-40A1-8017-32A7017B6A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Grupa „Mape sveta“, prezentacija sveta (široki ekran)</Template>
  <TotalTime>0</TotalTime>
  <Words>88</Words>
  <Application>Microsoft Office PowerPoint</Application>
  <PresentationFormat>Prilagođavanje</PresentationFormat>
  <Paragraphs>54</Paragraphs>
  <Slides>38</Slides>
  <Notes>1</Notes>
  <HiddenSlides>0</HiddenSlides>
  <MMClips>1</MMClips>
  <ScaleCrop>false</ScaleCrop>
  <HeadingPairs>
    <vt:vector size="6" baseType="variant">
      <vt:variant>
        <vt:lpstr>Korišćeni fontovi</vt:lpstr>
      </vt:variant>
      <vt:variant>
        <vt:i4>2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38</vt:i4>
      </vt:variant>
    </vt:vector>
  </HeadingPairs>
  <TitlesOfParts>
    <vt:vector size="41" baseType="lpstr">
      <vt:lpstr>Arial</vt:lpstr>
      <vt:lpstr>Century Gothic</vt:lpstr>
      <vt:lpstr>Continental_World_16x9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  <vt:lpstr>PowerPoint prezentacija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2018-09-24T15:40:35Z</dcterms:created>
  <dcterms:modified xsi:type="dcterms:W3CDTF">2019-02-14T18:07:44Z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TC028048919991</vt:lpwstr>
  </property>
</Properties>
</file>