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6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0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01A96C5-653F-4814-8C4E-DDC9F5BB18D8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E8E6641-3E65-4D42-B398-8135CA1A5B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428604"/>
            <a:ext cx="8058152" cy="2214578"/>
          </a:xfrm>
        </p:spPr>
        <p:txBody>
          <a:bodyPr>
            <a:normAutofit/>
          </a:bodyPr>
          <a:lstStyle/>
          <a:p>
            <a:pPr algn="l"/>
            <a:r>
              <a:rPr lang="sr-Cyrl-RS" b="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Вртић</a:t>
            </a:r>
            <a:r>
              <a:rPr lang="sr-Cyrl-RS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 Невен </a:t>
            </a:r>
            <a:br>
              <a:rPr lang="sr-Cyrl-RS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Cyrl-RS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</a:br>
            <a:endParaRPr lang="en-US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76" y="5500702"/>
            <a:ext cx="7772400" cy="571504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</a:rPr>
              <a:t>4.10.2018.</a:t>
            </a:r>
            <a:endParaRPr lang="en-US" sz="2400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1142984"/>
            <a:ext cx="8001056" cy="262598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sr-Cyrl-R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Дечја недеља </a:t>
            </a:r>
            <a:r>
              <a:rPr lang="sr-Cyrl-RS" sz="4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sz="4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Њено величанство књига </a:t>
            </a:r>
            <a:br>
              <a:rPr lang="sr-Cyrl-R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4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Сваком једном Сунце сине</a:t>
            </a:r>
          </a:p>
          <a:p>
            <a:pPr algn="ctr"/>
            <a:r>
              <a:rPr lang="sr-Cyrl-RS" sz="4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Поема о инклузији  </a:t>
            </a:r>
            <a:endParaRPr lang="en-US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84" y="4857760"/>
            <a:ext cx="6000792" cy="571504"/>
          </a:xfrm>
        </p:spPr>
        <p:txBody>
          <a:bodyPr>
            <a:normAutofit fontScale="90000"/>
          </a:bodyPr>
          <a:lstStyle/>
          <a:p>
            <a:pPr algn="just"/>
            <a:r>
              <a:rPr lang="sr-Cyrl-RS" sz="2400" b="0" i="1" dirty="0" smtClean="0">
                <a:latin typeface="Times New Roman" pitchFamily="18" charset="0"/>
              </a:rPr>
              <a:t/>
            </a:r>
            <a:br>
              <a:rPr lang="sr-Cyrl-RS" sz="2400" b="0" i="1" dirty="0" smtClean="0">
                <a:latin typeface="Times New Roman" pitchFamily="18" charset="0"/>
              </a:rPr>
            </a:br>
            <a:r>
              <a:rPr lang="sr-Cyrl-RS" sz="2400" b="0" dirty="0" smtClean="0">
                <a:latin typeface="Times New Roman" pitchFamily="18" charset="0"/>
              </a:rPr>
              <a:t>Татјана Ђурић</a:t>
            </a:r>
            <a:r>
              <a:rPr lang="sr-Latn-RS" sz="2400" b="0" dirty="0" smtClean="0">
                <a:latin typeface="Times New Roman" pitchFamily="18" charset="0"/>
              </a:rPr>
              <a:t>,</a:t>
            </a:r>
            <a:r>
              <a:rPr lang="sr-Cyrl-RS" sz="2400" b="0" dirty="0" smtClean="0">
                <a:latin typeface="Times New Roman" pitchFamily="18" charset="0"/>
              </a:rPr>
              <a:t>писац у вртићу </a:t>
            </a:r>
            <a:r>
              <a:rPr lang="sr-Cyrl-RS" sz="2400" b="0" i="1" dirty="0" smtClean="0">
                <a:latin typeface="Times New Roman" pitchFamily="18" charset="0"/>
              </a:rPr>
              <a:t>Невен </a:t>
            </a:r>
            <a:endParaRPr lang="en-US" sz="2400" b="0" i="1" dirty="0">
              <a:latin typeface="Times New Roman" pitchFamily="18" charset="0"/>
            </a:endParaRPr>
          </a:p>
        </p:txBody>
      </p:sp>
      <p:pic>
        <p:nvPicPr>
          <p:cNvPr id="4" name="Content Placeholder 3" descr="43106293_1866923606716778_5264617396420739072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357686" y="714356"/>
            <a:ext cx="3786214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42622648_2320364364658680_4234412620813172736_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85786" y="642918"/>
            <a:ext cx="3155757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945850"/>
          </a:xfrm>
        </p:spPr>
        <p:txBody>
          <a:bodyPr>
            <a:normAutofit/>
          </a:bodyPr>
          <a:lstStyle/>
          <a:p>
            <a:pPr algn="just"/>
            <a:r>
              <a:rPr lang="sr-Cyrl-RS" sz="2400" b="0" dirty="0" smtClean="0">
                <a:latin typeface="Times New Roman" pitchFamily="18" charset="0"/>
              </a:rPr>
              <a:t>Прваци у вртићу са учитељицом ,предстоји дружење са предшколцима ,бившим васпитачима и писцем Т.Ђурић</a:t>
            </a:r>
            <a:endParaRPr lang="en-US" sz="2400" b="0" dirty="0">
              <a:latin typeface="Times New Roman" pitchFamily="18" charset="0"/>
            </a:endParaRPr>
          </a:p>
        </p:txBody>
      </p:sp>
      <p:pic>
        <p:nvPicPr>
          <p:cNvPr id="4" name="Content Placeholder 3" descr="43122650_1866923106716828_212017040477650944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857752" y="714356"/>
            <a:ext cx="3699492" cy="4044949"/>
          </a:xfrm>
        </p:spPr>
      </p:pic>
      <p:pic>
        <p:nvPicPr>
          <p:cNvPr id="5" name="Picture 4" descr="43171356_1866923023383503_9014994590318460928_n (1)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034" y="714356"/>
            <a:ext cx="3929090" cy="407196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sr-Cyrl-RS" sz="2400" b="0" dirty="0" smtClean="0">
                <a:effectLst/>
                <a:latin typeface="Times New Roman" pitchFamily="18" charset="0"/>
              </a:rPr>
              <a:t>Ђаци прваци,предшколци ,родитељи ,васпитачи ,учитељица</a:t>
            </a:r>
            <a:br>
              <a:rPr lang="sr-Cyrl-RS" sz="2400" b="0" dirty="0" smtClean="0">
                <a:effectLst/>
                <a:latin typeface="Times New Roman" pitchFamily="18" charset="0"/>
              </a:rPr>
            </a:br>
            <a:endParaRPr lang="en-US" sz="2400" b="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43187788_1866923510050121_4970786984210464768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983480"/>
            <a:ext cx="8286808" cy="1051560"/>
          </a:xfrm>
        </p:spPr>
        <p:txBody>
          <a:bodyPr>
            <a:normAutofit/>
          </a:bodyPr>
          <a:lstStyle/>
          <a:p>
            <a:pPr algn="ctr"/>
            <a:r>
              <a:rPr lang="sr-Cyrl-RS" sz="2400" b="0" dirty="0" smtClean="0">
                <a:effectLst/>
                <a:latin typeface="Times New Roman" pitchFamily="18" charset="0"/>
              </a:rPr>
              <a:t>Учесник програма ,Даница Живковић ,ђак Музичке школе </a:t>
            </a:r>
            <a:r>
              <a:rPr lang="sr-Cyrl-RS" sz="2400" b="0" i="1" dirty="0" smtClean="0">
                <a:effectLst/>
                <a:latin typeface="Times New Roman" pitchFamily="18" charset="0"/>
              </a:rPr>
              <a:t>С.Христић</a:t>
            </a:r>
            <a:endParaRPr lang="en-US" sz="2400" i="1" dirty="0"/>
          </a:p>
        </p:txBody>
      </p:sp>
      <p:pic>
        <p:nvPicPr>
          <p:cNvPr id="4" name="Content Placeholder 3" descr="43119238_1866923556716783_6610512052219805696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0" dirty="0" smtClean="0">
                <a:solidFill>
                  <a:schemeClr val="accent1"/>
                </a:solidFill>
                <a:effectLst/>
                <a:latin typeface="Times New Roman" pitchFamily="18" charset="0"/>
              </a:rPr>
              <a:t>Деца и писац разговарају о Зековићима  </a:t>
            </a:r>
            <a:endParaRPr lang="en-US" sz="2400" b="0" dirty="0">
              <a:solidFill>
                <a:schemeClr val="accent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43155471_1866923766716762_1451814270214864896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4983480"/>
            <a:ext cx="7543824" cy="445784"/>
          </a:xfrm>
        </p:spPr>
        <p:txBody>
          <a:bodyPr>
            <a:noAutofit/>
          </a:bodyPr>
          <a:lstStyle/>
          <a:p>
            <a:pPr algn="ctr"/>
            <a:r>
              <a:rPr lang="sr-Cyrl-RS" sz="2400" b="0" dirty="0" smtClean="0">
                <a:effectLst/>
                <a:latin typeface="Times New Roman" pitchFamily="18" charset="0"/>
              </a:rPr>
              <a:t>Најава рецитатора</a:t>
            </a:r>
            <a:endParaRPr lang="en-US" sz="2400" b="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00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5500702"/>
            <a:ext cx="818388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3100" b="0" dirty="0" smtClean="0">
                <a:effectLst/>
                <a:latin typeface="Times New Roman" pitchFamily="18" charset="0"/>
              </a:rPr>
              <a:t>Зековићи,рецитатори</a:t>
            </a:r>
            <a:r>
              <a:rPr lang="sr-Cyrl-RS" sz="3100" b="0" dirty="0" smtClean="0">
                <a:latin typeface="Times New Roman" pitchFamily="18" charset="0"/>
              </a:rPr>
              <a:t> </a:t>
            </a:r>
            <a:r>
              <a:rPr lang="sr-Cyrl-RS" b="0" dirty="0" smtClean="0">
                <a:latin typeface="Times New Roman" pitchFamily="18" charset="0"/>
              </a:rPr>
              <a:t/>
            </a:r>
            <a:br>
              <a:rPr lang="sr-Cyrl-RS" b="0" dirty="0" smtClean="0">
                <a:latin typeface="Times New Roman" pitchFamily="18" charset="0"/>
              </a:rPr>
            </a:br>
            <a:r>
              <a:rPr lang="sr-Cyrl-RS" sz="2700" dirty="0" smtClean="0">
                <a:effectLst/>
                <a:latin typeface="Times New Roman" pitchFamily="18" charset="0"/>
              </a:rPr>
              <a:t>Андреј,</a:t>
            </a:r>
            <a:r>
              <a:rPr lang="sr-Cyrl-RS" sz="2700" b="0" dirty="0" smtClean="0">
                <a:effectLst/>
                <a:latin typeface="Times New Roman" pitchFamily="18" charset="0"/>
              </a:rPr>
              <a:t> предшколац вас.гр.</a:t>
            </a:r>
            <a:r>
              <a:rPr lang="sr-Cyrl-RS" sz="2700" b="0" i="1" dirty="0" smtClean="0">
                <a:effectLst/>
                <a:latin typeface="Times New Roman" pitchFamily="18" charset="0"/>
              </a:rPr>
              <a:t>Бубамарци</a:t>
            </a:r>
            <a:r>
              <a:rPr lang="sr-Cyrl-RS" sz="2700" b="0" dirty="0" smtClean="0">
                <a:effectLst/>
                <a:latin typeface="Times New Roman" pitchFamily="18" charset="0"/>
              </a:rPr>
              <a:t>  </a:t>
            </a:r>
            <a:br>
              <a:rPr lang="sr-Cyrl-RS" sz="2700" b="0" dirty="0" smtClean="0">
                <a:effectLst/>
                <a:latin typeface="Times New Roman" pitchFamily="18" charset="0"/>
              </a:rPr>
            </a:br>
            <a:r>
              <a:rPr lang="sr-Cyrl-RS" sz="2700" b="0" dirty="0" smtClean="0">
                <a:effectLst/>
                <a:latin typeface="Times New Roman" pitchFamily="18" charset="0"/>
              </a:rPr>
              <a:t> </a:t>
            </a:r>
            <a:r>
              <a:rPr lang="sr-Cyrl-RS" sz="2700" dirty="0" smtClean="0">
                <a:effectLst/>
                <a:latin typeface="Times New Roman" pitchFamily="18" charset="0"/>
              </a:rPr>
              <a:t>Бјанка и Димитрије </a:t>
            </a:r>
            <a:r>
              <a:rPr lang="sr-Cyrl-RS" sz="2700" b="0" dirty="0" smtClean="0">
                <a:effectLst/>
                <a:latin typeface="Times New Roman" pitchFamily="18" charset="0"/>
              </a:rPr>
              <a:t>,ђаци прваци ОШ </a:t>
            </a:r>
            <a:r>
              <a:rPr lang="sr-Cyrl-RS" sz="2700" b="0" i="1" dirty="0" smtClean="0">
                <a:effectLst/>
                <a:latin typeface="Times New Roman" pitchFamily="18" charset="0"/>
              </a:rPr>
              <a:t>Јован Поповић</a:t>
            </a:r>
            <a:endParaRPr lang="en-US" sz="2700" b="0" i="1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43176072_1866927606716378_8683300923247689728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571736" y="428604"/>
            <a:ext cx="385765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588660"/>
          </a:xfrm>
        </p:spPr>
        <p:txBody>
          <a:bodyPr>
            <a:normAutofit/>
          </a:bodyPr>
          <a:lstStyle/>
          <a:p>
            <a:pPr algn="ctr"/>
            <a:r>
              <a:rPr lang="sr-Cyrl-RS" sz="2400" b="0" dirty="0" smtClean="0">
                <a:effectLst/>
                <a:latin typeface="Times New Roman" pitchFamily="18" charset="0"/>
              </a:rPr>
              <a:t>Послужење за гост</a:t>
            </a:r>
            <a:r>
              <a:rPr lang="sr-Cyrl-RS" sz="2400" dirty="0" smtClean="0">
                <a:latin typeface="Times New Roman" pitchFamily="18" charset="0"/>
              </a:rPr>
              <a:t>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Content Placeholder 4" descr="DSC_0013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3214678" y="530225"/>
            <a:ext cx="2714643" cy="3756031"/>
          </a:xfrm>
        </p:spPr>
      </p:pic>
      <p:pic>
        <p:nvPicPr>
          <p:cNvPr id="6" name="Picture 5" descr="DSC_001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85786" y="642918"/>
            <a:ext cx="2071688" cy="3714775"/>
          </a:xfrm>
          <a:prstGeom prst="rect">
            <a:avLst/>
          </a:prstGeom>
        </p:spPr>
      </p:pic>
      <p:pic>
        <p:nvPicPr>
          <p:cNvPr id="7" name="Picture 6" descr="DSC_001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143636" y="642918"/>
            <a:ext cx="2143140" cy="371477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shot-28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428604"/>
            <a:ext cx="8215370" cy="5500726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121</TotalTime>
  <Words>52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Aspect</vt:lpstr>
      <vt:lpstr>Вртић Невен   </vt:lpstr>
      <vt:lpstr> Татјана Ђурић,писац у вртићу Невен </vt:lpstr>
      <vt:lpstr>Прваци у вртићу са учитељицом ,предстоји дружење са предшколцима ,бившим васпитачима и писцем Т.Ђурић</vt:lpstr>
      <vt:lpstr>Ђаци прваци,предшколци ,родитељи ,васпитачи ,учитељица </vt:lpstr>
      <vt:lpstr>Учесник програма ,Даница Живковић ,ђак Музичке школе С.Христић</vt:lpstr>
      <vt:lpstr>Деца и писац разговарају о Зековићима  </vt:lpstr>
      <vt:lpstr>Најава рецитатора</vt:lpstr>
      <vt:lpstr>Зековићи,рецитатори  Андреј, предшколац вас.гр.Бубамарци    Бјанка и Димитрије ,ђаци прваци ОШ Јован Поповић</vt:lpstr>
      <vt:lpstr>Послужење за госте 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Невен  Дечја недеља  Њено величанство књига  Сваком једном Сунце сине</dc:title>
  <dc:creator>KORISNIK</dc:creator>
  <cp:lastModifiedBy>Steva</cp:lastModifiedBy>
  <cp:revision>14</cp:revision>
  <dcterms:created xsi:type="dcterms:W3CDTF">2018-10-09T06:22:13Z</dcterms:created>
  <dcterms:modified xsi:type="dcterms:W3CDTF">2018-10-12T06:48:10Z</dcterms:modified>
</cp:coreProperties>
</file>