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ABD770F-01B2-425F-814D-B7B65CF62AD1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1DDD35-191F-4CC5-B4F7-F0A1A23885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2819400"/>
            <a:ext cx="8215370" cy="1752600"/>
          </a:xfrm>
        </p:spPr>
        <p:txBody>
          <a:bodyPr>
            <a:normAutofit/>
          </a:bodyPr>
          <a:lstStyle/>
          <a:p>
            <a:r>
              <a:rPr lang="sr-Cyrl-RS" sz="3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Причамо,илуструјемо...  </a:t>
            </a:r>
            <a:endParaRPr lang="en-US" sz="36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Вртић</a:t>
            </a:r>
            <a:br>
              <a:rPr lang="sr-Cyrl-RS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400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Владо Јурић</a:t>
            </a:r>
            <a:endParaRPr lang="en-US" sz="2400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214290"/>
            <a:ext cx="2157416" cy="207421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14678" y="5786454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Мај ,2018.</a:t>
            </a:r>
            <a:endParaRPr lang="en-US" sz="2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Причамо,илуструјемо...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6f420da9cb5d5e1545fbdc3c2267d2d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Причамо,илуструјемо...</a:t>
            </a:r>
            <a:endParaRPr lang="en-US" sz="2400" dirty="0"/>
          </a:p>
        </p:txBody>
      </p:sp>
      <p:pic>
        <p:nvPicPr>
          <p:cNvPr id="4" name="Content Placeholder 3" descr="IMG-60b6b42620dfb84f564d0e7a4c2fc07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Причамо,илуструјемо...</a:t>
            </a:r>
            <a:endParaRPr lang="en-US" sz="2400" dirty="0"/>
          </a:p>
        </p:txBody>
      </p:sp>
      <p:pic>
        <p:nvPicPr>
          <p:cNvPr id="4" name="Content Placeholder 3" descr="IMG-7b10dff6198a40add9103d3eb4e226d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Причамо,илуструјемо...</a:t>
            </a:r>
            <a:endParaRPr lang="en-US" sz="2400" dirty="0"/>
          </a:p>
        </p:txBody>
      </p:sp>
      <p:pic>
        <p:nvPicPr>
          <p:cNvPr id="4" name="Content Placeholder 3" descr="IMG-43aafc28b7b4419c073f5cc42a0bb67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Причамо,илуструјемо...</a:t>
            </a:r>
            <a:endParaRPr lang="en-US" sz="2400" dirty="0"/>
          </a:p>
        </p:txBody>
      </p:sp>
      <p:pic>
        <p:nvPicPr>
          <p:cNvPr id="4" name="Content Placeholder 3" descr="IMG-dea03b749995b1f9ae8bae210c188f3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1" y="1500174"/>
            <a:ext cx="3643338" cy="4714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387e3d99f11693c64e32996a0a6a1e9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500174"/>
            <a:ext cx="3500462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Причамо,илуструјемо...</a:t>
            </a:r>
            <a:endParaRPr lang="en-US" sz="2400" dirty="0"/>
          </a:p>
        </p:txBody>
      </p:sp>
      <p:pic>
        <p:nvPicPr>
          <p:cNvPr id="4" name="Content Placeholder 3" descr="IMG-7354e5c689f5a834f32aa9726370d72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500174"/>
            <a:ext cx="3071834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5b7e41ded55b8ffec798ce81504ecf3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1500174"/>
            <a:ext cx="4929222" cy="4643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</TotalTime>
  <Words>19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Вртић Владо Јурић</vt:lpstr>
      <vt:lpstr>Причамо,илуструјемо...</vt:lpstr>
      <vt:lpstr>Причамо,илуструјемо...</vt:lpstr>
      <vt:lpstr>Причамо,илуструјемо...</vt:lpstr>
      <vt:lpstr>Причамо,илуструјемо...</vt:lpstr>
      <vt:lpstr>Причамо,илуструјемо...</vt:lpstr>
      <vt:lpstr>Причамо,илуструјемо...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</dc:title>
  <dc:creator>KORISNIK</dc:creator>
  <cp:lastModifiedBy>KORISNIK</cp:lastModifiedBy>
  <cp:revision>2</cp:revision>
  <dcterms:created xsi:type="dcterms:W3CDTF">2018-05-18T08:36:04Z</dcterms:created>
  <dcterms:modified xsi:type="dcterms:W3CDTF">2018-05-18T08:49:04Z</dcterms:modified>
</cp:coreProperties>
</file>