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68A293B-0BA9-4FCC-B3C5-7AE0469FE077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92E044A-257F-417F-97A6-CA074E832C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68A293B-0BA9-4FCC-B3C5-7AE0469FE077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92E044A-257F-417F-97A6-CA074E832C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68A293B-0BA9-4FCC-B3C5-7AE0469FE077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92E044A-257F-417F-97A6-CA074E832C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A293B-0BA9-4FCC-B3C5-7AE0469FE077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E044A-257F-417F-97A6-CA074E832C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A293B-0BA9-4FCC-B3C5-7AE0469FE077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E044A-257F-417F-97A6-CA074E832C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68A293B-0BA9-4FCC-B3C5-7AE0469FE077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92E044A-257F-417F-97A6-CA074E832C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A293B-0BA9-4FCC-B3C5-7AE0469FE077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E044A-257F-417F-97A6-CA074E832C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68A293B-0BA9-4FCC-B3C5-7AE0469FE077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92E044A-257F-417F-97A6-CA074E832C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68A293B-0BA9-4FCC-B3C5-7AE0469FE077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92E044A-257F-417F-97A6-CA074E832C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A293B-0BA9-4FCC-B3C5-7AE0469FE077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E044A-257F-417F-97A6-CA074E832C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A293B-0BA9-4FCC-B3C5-7AE0469FE077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E044A-257F-417F-97A6-CA074E832C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68A293B-0BA9-4FCC-B3C5-7AE0469FE077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92E044A-257F-417F-97A6-CA074E832CD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85918" y="571480"/>
            <a:ext cx="6743704" cy="3286148"/>
          </a:xfrm>
        </p:spPr>
        <p:txBody>
          <a:bodyPr/>
          <a:lstStyle/>
          <a:p>
            <a:pPr algn="ctr"/>
            <a:r>
              <a:rPr lang="sr-Cyrl-RS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Дечји клуб  </a:t>
            </a:r>
            <a:br>
              <a:rPr lang="sr-Cyrl-RS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</a:br>
            <a:r>
              <a:rPr lang="sr-Cyrl-RS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/>
            </a:r>
            <a:br>
              <a:rPr lang="sr-Cyrl-RS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</a:br>
            <a:r>
              <a:rPr lang="sr-Cyrl-RS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Игре без граница </a:t>
            </a:r>
            <a:endParaRPr lang="en-US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sr-Cyrl-RS" dirty="0" smtClean="0">
                <a:solidFill>
                  <a:schemeClr val="bg2">
                    <a:lumMod val="25000"/>
                  </a:schemeClr>
                </a:solidFill>
              </a:rPr>
              <a:t>Мај ,2107.</a:t>
            </a:r>
          </a:p>
          <a:p>
            <a:pPr algn="ctr"/>
            <a:r>
              <a:rPr lang="sr-Cyrl-RS" dirty="0" smtClean="0">
                <a:solidFill>
                  <a:schemeClr val="bg2">
                    <a:lumMod val="25000"/>
                  </a:schemeClr>
                </a:solidFill>
              </a:rPr>
              <a:t>Крушевац </a:t>
            </a:r>
            <a:endParaRPr lang="en-US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Игре без граница </a:t>
            </a:r>
            <a:endParaRPr lang="en-US" dirty="0"/>
          </a:p>
        </p:txBody>
      </p:sp>
      <p:pic>
        <p:nvPicPr>
          <p:cNvPr id="4" name="Content Placeholder 3" descr="DSCN179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Игре без граница </a:t>
            </a:r>
            <a:endParaRPr lang="en-US" dirty="0"/>
          </a:p>
        </p:txBody>
      </p:sp>
      <p:pic>
        <p:nvPicPr>
          <p:cNvPr id="4" name="Content Placeholder 3" descr="DSCN179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Игре без граница </a:t>
            </a:r>
            <a:endParaRPr lang="en-US" dirty="0"/>
          </a:p>
        </p:txBody>
      </p:sp>
      <p:pic>
        <p:nvPicPr>
          <p:cNvPr id="6" name="Content Placeholder 5" descr="DSCN181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Игре без граница </a:t>
            </a:r>
            <a:endParaRPr lang="en-US" dirty="0"/>
          </a:p>
        </p:txBody>
      </p:sp>
      <p:pic>
        <p:nvPicPr>
          <p:cNvPr id="4" name="Content Placeholder 3" descr="DSCN180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Игре без граница </a:t>
            </a:r>
            <a:endParaRPr lang="en-US" dirty="0"/>
          </a:p>
        </p:txBody>
      </p:sp>
      <p:pic>
        <p:nvPicPr>
          <p:cNvPr id="4" name="Content Placeholder 3" descr="DSCN181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Игре без граница </a:t>
            </a:r>
            <a:endParaRPr lang="en-US" dirty="0"/>
          </a:p>
        </p:txBody>
      </p:sp>
      <p:pic>
        <p:nvPicPr>
          <p:cNvPr id="4" name="Content Placeholder 3" descr="DSCN181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Игре без граница </a:t>
            </a:r>
            <a:endParaRPr lang="en-US" dirty="0"/>
          </a:p>
        </p:txBody>
      </p:sp>
      <p:pic>
        <p:nvPicPr>
          <p:cNvPr id="4" name="Content Placeholder 3" descr="DSCN181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Игре без граница </a:t>
            </a:r>
            <a:endParaRPr lang="en-US" dirty="0"/>
          </a:p>
        </p:txBody>
      </p:sp>
      <p:pic>
        <p:nvPicPr>
          <p:cNvPr id="4" name="Content Placeholder 3" descr="DSCN182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Игре без граница </a:t>
            </a:r>
            <a:endParaRPr lang="en-US" dirty="0"/>
          </a:p>
        </p:txBody>
      </p:sp>
      <p:pic>
        <p:nvPicPr>
          <p:cNvPr id="4" name="Content Placeholder 3" descr="DSCN181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</TotalTime>
  <Words>35</Words>
  <Application>Microsoft Office PowerPoint</Application>
  <PresentationFormat>On-screen Show (4:3)</PresentationFormat>
  <Paragraphs>12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Oriel</vt:lpstr>
      <vt:lpstr>Вртић Дечји клуб    Игре без граница </vt:lpstr>
      <vt:lpstr>Игре без граница </vt:lpstr>
      <vt:lpstr>Игре без граница </vt:lpstr>
      <vt:lpstr>Игре без граница </vt:lpstr>
      <vt:lpstr>Игре без граница </vt:lpstr>
      <vt:lpstr>Игре без граница </vt:lpstr>
      <vt:lpstr>Игре без граница </vt:lpstr>
      <vt:lpstr>Игре без граница </vt:lpstr>
      <vt:lpstr>Игре без граница </vt:lpstr>
      <vt:lpstr>Игре без граница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Дечји клуб    Игре без граница</dc:title>
  <dc:creator>KORISNIK</dc:creator>
  <cp:lastModifiedBy>KORISNIK</cp:lastModifiedBy>
  <cp:revision>1</cp:revision>
  <dcterms:created xsi:type="dcterms:W3CDTF">2017-07-12T08:55:14Z</dcterms:created>
  <dcterms:modified xsi:type="dcterms:W3CDTF">2017-07-12T09:05:21Z</dcterms:modified>
</cp:coreProperties>
</file>