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304800"/>
            <a:ext cx="7924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Одржавање личне хигијене је пут до здравог живота. Формирање позитивних културно-хигијенских навика у најранијем периоду и спровођење добре хигијенске праксе од пресудног су значаја за здравље и превенцију болести.</a:t>
            </a:r>
          </a:p>
          <a:p>
            <a:pPr algn="ctr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С обзиром да су деца најосетљивији део популације, чланови Мобилног саветовалишта др Драгица Симић – педијатар, др Јованка Антић – стоматолог, Биљана Стефановић – патронажна сестра, Драгана Дунђеровић-дефектолог логопед и мр Далиборка Живковић-васпитач су током јануара 2020. разговарале са децом и родитељима о овој теми.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048000"/>
            <a:ext cx="3938016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8600"/>
            <a:ext cx="44005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10000" t="30625" b="23125"/>
          <a:stretch>
            <a:fillRect/>
          </a:stretch>
        </p:blipFill>
        <p:spPr bwMode="auto">
          <a:xfrm>
            <a:off x="457200" y="228600"/>
            <a:ext cx="3962400" cy="2714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3200400"/>
            <a:ext cx="44196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"/>
            <a:ext cx="8750808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762000"/>
            <a:ext cx="8540262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381000"/>
            <a:ext cx="381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l="3500" t="15333"/>
          <a:stretch>
            <a:fillRect/>
          </a:stretch>
        </p:blipFill>
        <p:spPr bwMode="auto">
          <a:xfrm>
            <a:off x="228600" y="533400"/>
            <a:ext cx="4800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82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Daca Koordinator</dc:creator>
  <cp:lastModifiedBy>Daca Koordinator</cp:lastModifiedBy>
  <cp:revision>7</cp:revision>
  <dcterms:created xsi:type="dcterms:W3CDTF">2006-08-16T00:00:00Z</dcterms:created>
  <dcterms:modified xsi:type="dcterms:W3CDTF">2020-01-27T08:15:45Z</dcterms:modified>
</cp:coreProperties>
</file>