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9" r:id="rId10"/>
    <p:sldId id="264" r:id="rId11"/>
    <p:sldId id="266" r:id="rId12"/>
    <p:sldId id="267" r:id="rId13"/>
    <p:sldId id="268" r:id="rId14"/>
    <p:sldId id="271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9" d="100"/>
          <a:sy n="59" d="100"/>
        </p:scale>
        <p:origin x="-1686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C2B5D2-A633-45FC-A456-F76FC56EF76A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5F4323-EF49-46BE-A44A-E71A600797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C2B5D2-A633-45FC-A456-F76FC56EF76A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5F4323-EF49-46BE-A44A-E71A600797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C2B5D2-A633-45FC-A456-F76FC56EF76A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5F4323-EF49-46BE-A44A-E71A600797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C2B5D2-A633-45FC-A456-F76FC56EF76A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5F4323-EF49-46BE-A44A-E71A600797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C2B5D2-A633-45FC-A456-F76FC56EF76A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5F4323-EF49-46BE-A44A-E71A600797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C2B5D2-A633-45FC-A456-F76FC56EF76A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5F4323-EF49-46BE-A44A-E71A600797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C2B5D2-A633-45FC-A456-F76FC56EF76A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5F4323-EF49-46BE-A44A-E71A600797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C2B5D2-A633-45FC-A456-F76FC56EF76A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5F4323-EF49-46BE-A44A-E71A600797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C2B5D2-A633-45FC-A456-F76FC56EF76A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5F4323-EF49-46BE-A44A-E71A600797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C2B5D2-A633-45FC-A456-F76FC56EF76A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5F4323-EF49-46BE-A44A-E71A600797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C2B5D2-A633-45FC-A456-F76FC56EF76A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5F4323-EF49-46BE-A44A-E71A600797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FC2B5D2-A633-45FC-A456-F76FC56EF76A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85F4323-EF49-46BE-A44A-E71A600797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Вртић Голуб мира </a:t>
            </a:r>
            <a:endParaRPr lang="en-US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2560" y="3071810"/>
            <a:ext cx="7406640" cy="1785950"/>
          </a:xfrm>
        </p:spPr>
        <p:txBody>
          <a:bodyPr>
            <a:normAutofit/>
          </a:bodyPr>
          <a:lstStyle/>
          <a:p>
            <a:pPr algn="ctr"/>
            <a:r>
              <a:rPr lang="sr-Cyrl-RS" sz="40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Мој вртић слави рођендан </a:t>
            </a:r>
            <a:endParaRPr lang="en-US" sz="4000" b="1" i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28926" y="4929198"/>
            <a:ext cx="47863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15.04.2021.</a:t>
            </a:r>
          </a:p>
          <a:p>
            <a:pPr algn="ctr"/>
            <a:r>
              <a:rPr lang="sr-Cyrl-RS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Крушевац</a:t>
            </a:r>
            <a:endParaRPr lang="en-US" sz="20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8252917791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071538" y="1285860"/>
            <a:ext cx="3857652" cy="5286412"/>
          </a:xfrm>
        </p:spPr>
      </p:pic>
      <p:pic>
        <p:nvPicPr>
          <p:cNvPr id="5" name="Picture 4" descr="1618252917804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214942" y="1285860"/>
            <a:ext cx="3286116" cy="521497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00232" y="500042"/>
            <a:ext cx="5429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Породичне честитке</a:t>
            </a:r>
            <a:endParaRPr lang="en-US" sz="2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8252917764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214414" y="714356"/>
            <a:ext cx="3857652" cy="5929354"/>
          </a:xfrm>
        </p:spPr>
      </p:pic>
      <p:pic>
        <p:nvPicPr>
          <p:cNvPr id="5" name="Picture 4" descr="1618252917826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143504" y="714356"/>
            <a:ext cx="3714752" cy="59293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8252917816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142976" y="1214422"/>
            <a:ext cx="3357586" cy="5357850"/>
          </a:xfrm>
        </p:spPr>
      </p:pic>
      <p:pic>
        <p:nvPicPr>
          <p:cNvPr id="5" name="Picture 4" descr="1618252917837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857752" y="1214422"/>
            <a:ext cx="3643314" cy="53578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14480" y="357166"/>
            <a:ext cx="5786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Дечијих руку дело </a:t>
            </a:r>
            <a:endParaRPr lang="en-US" sz="2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825291784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214414" y="1285860"/>
            <a:ext cx="3143272" cy="5357850"/>
          </a:xfrm>
        </p:spPr>
      </p:pic>
      <p:pic>
        <p:nvPicPr>
          <p:cNvPr id="5" name="Picture 4" descr="1618252917858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643438" y="1285860"/>
            <a:ext cx="4214842" cy="52864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Дечијих руку дело </a:t>
            </a:r>
            <a:r>
              <a:rPr lang="en-US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800" dirty="0"/>
          </a:p>
        </p:txBody>
      </p:sp>
      <p:pic>
        <p:nvPicPr>
          <p:cNvPr id="4" name="Content Placeholder 3" descr="1618252917869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142976" y="1428736"/>
            <a:ext cx="3357586" cy="5000660"/>
          </a:xfrm>
        </p:spPr>
      </p:pic>
      <p:pic>
        <p:nvPicPr>
          <p:cNvPr id="5" name="Picture 4" descr="1618253479773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000628" y="1428736"/>
            <a:ext cx="3793314" cy="2643206"/>
          </a:xfrm>
          <a:prstGeom prst="rect">
            <a:avLst/>
          </a:prstGeom>
        </p:spPr>
      </p:pic>
      <p:pic>
        <p:nvPicPr>
          <p:cNvPr id="6" name="Picture 5" descr="IMG-e687c0cfd5d2b85717fee7970d1e1509-V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000628" y="4143380"/>
            <a:ext cx="3786214" cy="24288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Дечијих руку дело </a:t>
            </a:r>
            <a:r>
              <a:rPr lang="en-US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800" dirty="0"/>
          </a:p>
        </p:txBody>
      </p:sp>
      <p:pic>
        <p:nvPicPr>
          <p:cNvPr id="4" name="Content Placeholder 3" descr="161841816644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5286380" y="1500174"/>
            <a:ext cx="3571900" cy="4643470"/>
          </a:xfrm>
        </p:spPr>
      </p:pic>
      <p:pic>
        <p:nvPicPr>
          <p:cNvPr id="5" name="Picture 4" descr="1618418166476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357290" y="1500174"/>
            <a:ext cx="3714776" cy="47149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Дечијих руку дело </a:t>
            </a:r>
            <a:r>
              <a:rPr lang="en-US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800" dirty="0"/>
          </a:p>
        </p:txBody>
      </p:sp>
      <p:pic>
        <p:nvPicPr>
          <p:cNvPr id="4" name="Content Placeholder 3" descr="1618418166484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214414" y="1643050"/>
            <a:ext cx="3786214" cy="5000660"/>
          </a:xfrm>
        </p:spPr>
      </p:pic>
      <p:pic>
        <p:nvPicPr>
          <p:cNvPr id="5" name="Picture 4" descr="161841816649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143504" y="1714488"/>
            <a:ext cx="3786214" cy="49292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Cyrl-RS" sz="3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Рођенданско славље и весеље</a:t>
            </a:r>
            <a:endParaRPr lang="en-US" sz="3600" b="1" dirty="0">
              <a:solidFill>
                <a:srgbClr val="00B050"/>
              </a:solidFill>
            </a:endParaRPr>
          </a:p>
        </p:txBody>
      </p:sp>
      <p:pic>
        <p:nvPicPr>
          <p:cNvPr id="4" name="Content Placeholder 3" descr="1618503356164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214414" y="1643050"/>
            <a:ext cx="3143272" cy="4643470"/>
          </a:xfrm>
        </p:spPr>
      </p:pic>
      <p:pic>
        <p:nvPicPr>
          <p:cNvPr id="5" name="Picture 4" descr="161850335617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572000" y="1643050"/>
            <a:ext cx="4214842" cy="46434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3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Рођенданско славље и весеље</a:t>
            </a:r>
            <a:endParaRPr lang="en-US" sz="36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2f127f8f6199bc5e94f67ef8d79852ac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285852" y="1428736"/>
            <a:ext cx="3929090" cy="4857784"/>
          </a:xfrm>
        </p:spPr>
      </p:pic>
      <p:pic>
        <p:nvPicPr>
          <p:cNvPr id="5" name="Picture 4" descr="1618503356189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429256" y="1500174"/>
            <a:ext cx="3286148" cy="49291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3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Рођенданско славље и весеље</a:t>
            </a:r>
            <a:endParaRPr lang="en-US" sz="3600" b="1" dirty="0">
              <a:solidFill>
                <a:srgbClr val="00B050"/>
              </a:solidFill>
            </a:endParaRPr>
          </a:p>
        </p:txBody>
      </p:sp>
      <p:pic>
        <p:nvPicPr>
          <p:cNvPr id="4" name="Content Placeholder 3" descr="1618503356175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000100" y="1643050"/>
            <a:ext cx="3429023" cy="4572032"/>
          </a:xfrm>
        </p:spPr>
      </p:pic>
      <p:pic>
        <p:nvPicPr>
          <p:cNvPr id="5" name="Picture 4" descr="1618503356179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643438" y="1643050"/>
            <a:ext cx="3571900" cy="45720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36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Рођенданско славље и весеље</a:t>
            </a:r>
            <a:endParaRPr lang="en-US" sz="3600" dirty="0">
              <a:solidFill>
                <a:srgbClr val="00B050"/>
              </a:solidFill>
            </a:endParaRPr>
          </a:p>
        </p:txBody>
      </p:sp>
      <p:pic>
        <p:nvPicPr>
          <p:cNvPr id="4" name="Content Placeholder 3" descr="1618503356216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214414" y="1571612"/>
            <a:ext cx="3500462" cy="4800600"/>
          </a:xfrm>
        </p:spPr>
      </p:pic>
      <p:pic>
        <p:nvPicPr>
          <p:cNvPr id="5" name="Picture 4" descr="161850335621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786314" y="1571612"/>
            <a:ext cx="3571852" cy="47862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36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Рођенданско славље и весеље</a:t>
            </a:r>
            <a:endParaRPr lang="en-US" sz="3600" dirty="0">
              <a:solidFill>
                <a:srgbClr val="00B050"/>
              </a:solidFill>
            </a:endParaRPr>
          </a:p>
        </p:txBody>
      </p:sp>
      <p:pic>
        <p:nvPicPr>
          <p:cNvPr id="4" name="Content Placeholder 3" descr="1618503356194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071538" y="1428736"/>
            <a:ext cx="3500430" cy="4800600"/>
          </a:xfrm>
        </p:spPr>
      </p:pic>
      <p:pic>
        <p:nvPicPr>
          <p:cNvPr id="5" name="Picture 4" descr="1618503356199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714876" y="1428736"/>
            <a:ext cx="3436124" cy="47863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Рођенданско славље и весеље</a:t>
            </a:r>
            <a:endParaRPr lang="en-US" sz="3200" dirty="0">
              <a:solidFill>
                <a:srgbClr val="00B050"/>
              </a:solidFill>
            </a:endParaRPr>
          </a:p>
        </p:txBody>
      </p:sp>
      <p:pic>
        <p:nvPicPr>
          <p:cNvPr id="1026" name="Picture 2" descr="C:\Users\Dana Miladinovic\Desktop\gmira\161850335618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214414" y="1571612"/>
            <a:ext cx="3643338" cy="4857784"/>
          </a:xfrm>
          <a:prstGeom prst="rect">
            <a:avLst/>
          </a:prstGeom>
          <a:noFill/>
        </p:spPr>
      </p:pic>
      <p:pic>
        <p:nvPicPr>
          <p:cNvPr id="6" name="Content Placeholder 3" descr="1618503356223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929190" y="1643050"/>
            <a:ext cx="3786214" cy="4643470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56</TotalTime>
  <Words>48</Words>
  <Application>Microsoft Office PowerPoint</Application>
  <PresentationFormat>On-screen Show (4:3)</PresentationFormat>
  <Paragraphs>15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Вртић Голуб мира </vt:lpstr>
      <vt:lpstr>Slide 2</vt:lpstr>
      <vt:lpstr>Slide 3</vt:lpstr>
      <vt:lpstr>Slide 4</vt:lpstr>
      <vt:lpstr>Slide 5</vt:lpstr>
      <vt:lpstr>Дечијих руку дело  </vt:lpstr>
      <vt:lpstr>Дечијих руку дело  </vt:lpstr>
      <vt:lpstr>Дечијих руку дело  </vt:lpstr>
      <vt:lpstr>Рођенданско славље и весеље</vt:lpstr>
      <vt:lpstr>Рођенданско славље и весеље</vt:lpstr>
      <vt:lpstr>Рођенданско славље и весеље</vt:lpstr>
      <vt:lpstr>Рођенданско славље и весеље</vt:lpstr>
      <vt:lpstr>Рођенданско славље и весеље</vt:lpstr>
      <vt:lpstr>Рођенданско славље и весеље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Голуб мира</dc:title>
  <dc:creator>Dana Miladinovic</dc:creator>
  <cp:lastModifiedBy>Dana Miladinovic</cp:lastModifiedBy>
  <cp:revision>8</cp:revision>
  <dcterms:created xsi:type="dcterms:W3CDTF">2021-04-15T19:10:50Z</dcterms:created>
  <dcterms:modified xsi:type="dcterms:W3CDTF">2021-04-16T07:04:08Z</dcterms:modified>
</cp:coreProperties>
</file>