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2C74333-70BB-48B4-97A2-F00DC1AB1070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0E6F13B-1AA1-4EFD-AE4F-B0842F68173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74333-70BB-48B4-97A2-F00DC1AB1070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E6F13B-1AA1-4EFD-AE4F-B0842F6817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2C74333-70BB-48B4-97A2-F00DC1AB1070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0E6F13B-1AA1-4EFD-AE4F-B0842F68173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74333-70BB-48B4-97A2-F00DC1AB1070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E6F13B-1AA1-4EFD-AE4F-B0842F6817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74333-70BB-48B4-97A2-F00DC1AB1070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E6F13B-1AA1-4EFD-AE4F-B0842F6817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74333-70BB-48B4-97A2-F00DC1AB1070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E6F13B-1AA1-4EFD-AE4F-B0842F6817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2C74333-70BB-48B4-97A2-F00DC1AB1070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E6F13B-1AA1-4EFD-AE4F-B0842F6817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74333-70BB-48B4-97A2-F00DC1AB1070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E6F13B-1AA1-4EFD-AE4F-B0842F6817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74333-70BB-48B4-97A2-F00DC1AB1070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E6F13B-1AA1-4EFD-AE4F-B0842F68173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C74333-70BB-48B4-97A2-F00DC1AB1070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E6F13B-1AA1-4EFD-AE4F-B0842F6817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82C74333-70BB-48B4-97A2-F00DC1AB1070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0E6F13B-1AA1-4EFD-AE4F-B0842F6817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82C74333-70BB-48B4-97A2-F00DC1AB1070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0E6F13B-1AA1-4EFD-AE4F-B0842F68173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14612" y="428604"/>
            <a:ext cx="6429388" cy="1470025"/>
          </a:xfrm>
        </p:spPr>
        <p:txBody>
          <a:bodyPr>
            <a:normAutofit/>
          </a:bodyPr>
          <a:lstStyle/>
          <a:p>
            <a:pPr algn="ctr"/>
            <a:r>
              <a:rPr lang="sr-Cyrl-RS" sz="3600" dirty="0" smtClean="0">
                <a:latin typeface="Times New Roman" pitchFamily="18" charset="0"/>
              </a:rPr>
              <a:t> </a:t>
            </a:r>
            <a:r>
              <a:rPr lang="sr-Cyrl-RS" sz="3600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</a:rPr>
              <a:t>Глумац Марко Живић у посети  </a:t>
            </a:r>
            <a:r>
              <a:rPr lang="sr-Cyrl-RS" sz="3600" i="1" dirty="0" smtClean="0">
                <a:solidFill>
                  <a:schemeClr val="bg1">
                    <a:lumMod val="75000"/>
                  </a:schemeClr>
                </a:solidFill>
                <a:latin typeface="Times New Roman" pitchFamily="18" charset="0"/>
              </a:rPr>
              <a:t>Бисерима </a:t>
            </a:r>
            <a:endParaRPr lang="en-US" sz="3600" i="1" dirty="0">
              <a:solidFill>
                <a:schemeClr val="bg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постери\Biser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2571744"/>
            <a:ext cx="4429188" cy="284045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071934" y="6000768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bg1">
                    <a:lumMod val="75000"/>
                  </a:schemeClr>
                </a:solidFill>
              </a:rPr>
              <a:t>Новембар,2015.</a:t>
            </a:r>
            <a:endParaRPr lang="en-US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Глумац Марко Живић </a:t>
            </a: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 посети  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Бисерима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Content Placeholder 3" descr="DSCN52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Глумац Марко Живић у посети  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Бисерима</a:t>
            </a:r>
            <a:endParaRPr lang="en-US" sz="2400" dirty="0"/>
          </a:p>
        </p:txBody>
      </p:sp>
      <p:pic>
        <p:nvPicPr>
          <p:cNvPr id="4" name="Content Placeholder 3" descr="DSCN52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Глумац Марко Живић у посети  </a:t>
            </a:r>
            <a:r>
              <a:rPr lang="sr-Cyrl-RS" sz="28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Бисерима</a:t>
            </a:r>
            <a:endParaRPr lang="en-US" sz="2800" dirty="0"/>
          </a:p>
        </p:txBody>
      </p:sp>
      <p:pic>
        <p:nvPicPr>
          <p:cNvPr id="4" name="Content Placeholder 3" descr="DSCN52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Глумац Марко Живић у посети  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Бисерима</a:t>
            </a:r>
            <a:endParaRPr lang="en-US" sz="2400" dirty="0"/>
          </a:p>
        </p:txBody>
      </p:sp>
      <p:pic>
        <p:nvPicPr>
          <p:cNvPr id="4" name="Content Placeholder 3" descr="DSCN52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Глумац Марко Живић у посети  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Бисерима</a:t>
            </a:r>
            <a:endParaRPr lang="en-US" sz="2400" dirty="0"/>
          </a:p>
        </p:txBody>
      </p:sp>
      <p:pic>
        <p:nvPicPr>
          <p:cNvPr id="4" name="Content Placeholder 3" descr="DSCN52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</TotalTime>
  <Words>39</Words>
  <Application>Microsoft Office PowerPoint</Application>
  <PresentationFormat>On-screen Show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Opulent</vt:lpstr>
      <vt:lpstr> Глумац Марко Живић у посети  Бисерима </vt:lpstr>
      <vt:lpstr>Глумац Марко Живић у посети  Бисерима</vt:lpstr>
      <vt:lpstr>Глумац Марко Живић у посети  Бисерима</vt:lpstr>
      <vt:lpstr>Глумац Марко Живић у посети  Бисерима</vt:lpstr>
      <vt:lpstr>Глумац Марко Живић у посети  Бисерима</vt:lpstr>
      <vt:lpstr>Глумац Марко Живић у посети  Бисерима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Глумац Марко Живић у посети  Бисерима</dc:title>
  <dc:creator>KORISNIK</dc:creator>
  <cp:lastModifiedBy>KORISNIK</cp:lastModifiedBy>
  <cp:revision>2</cp:revision>
  <dcterms:created xsi:type="dcterms:W3CDTF">2015-11-08T18:11:11Z</dcterms:created>
  <dcterms:modified xsi:type="dcterms:W3CDTF">2015-11-08T18:25:08Z</dcterms:modified>
</cp:coreProperties>
</file>