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57" r:id="rId4"/>
    <p:sldId id="258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50487DC-8F0C-4D9E-B420-BD3C5AC7E892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4B9061B-A005-4D1D-905F-DB03DA28F4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50487DC-8F0C-4D9E-B420-BD3C5AC7E892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4B9061B-A005-4D1D-905F-DB03DA28F4B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50487DC-8F0C-4D9E-B420-BD3C5AC7E892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4B9061B-A005-4D1D-905F-DB03DA28F4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487DC-8F0C-4D9E-B420-BD3C5AC7E892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061B-A005-4D1D-905F-DB03DA28F4B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487DC-8F0C-4D9E-B420-BD3C5AC7E892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061B-A005-4D1D-905F-DB03DA28F4B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50487DC-8F0C-4D9E-B420-BD3C5AC7E892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4B9061B-A005-4D1D-905F-DB03DA28F4B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487DC-8F0C-4D9E-B420-BD3C5AC7E892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061B-A005-4D1D-905F-DB03DA28F4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50487DC-8F0C-4D9E-B420-BD3C5AC7E892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4B9061B-A005-4D1D-905F-DB03DA28F4B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50487DC-8F0C-4D9E-B420-BD3C5AC7E892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4B9061B-A005-4D1D-905F-DB03DA28F4B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487DC-8F0C-4D9E-B420-BD3C5AC7E892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061B-A005-4D1D-905F-DB03DA28F4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487DC-8F0C-4D9E-B420-BD3C5AC7E892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9061B-A005-4D1D-905F-DB03DA28F4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50487DC-8F0C-4D9E-B420-BD3C5AC7E892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4B9061B-A005-4D1D-905F-DB03DA28F4B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14480" y="357166"/>
            <a:ext cx="6672282" cy="2000263"/>
          </a:xfrm>
        </p:spPr>
        <p:txBody>
          <a:bodyPr/>
          <a:lstStyle/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Лептирић</a:t>
            </a:r>
            <a:b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Picture 3" descr="C:\Users\KORISNIK\Desktop\лого и меморандум\sshot-5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428860" y="3500438"/>
            <a:ext cx="5572164" cy="2428892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1857356" y="2071678"/>
            <a:ext cx="6429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b="1" i="1" dirty="0">
                <a:solidFill>
                  <a:schemeClr val="accent1">
                    <a:lumMod val="50000"/>
                  </a:schemeClr>
                </a:solidFill>
              </a:rPr>
              <a:t>Морамо </a:t>
            </a:r>
            <a:r>
              <a:rPr lang="sr-Cyrl-RS" b="1" i="1" dirty="0" smtClean="0">
                <a:solidFill>
                  <a:schemeClr val="accent1">
                    <a:lumMod val="50000"/>
                  </a:schemeClr>
                </a:solidFill>
              </a:rPr>
              <a:t>спојити</a:t>
            </a:r>
            <a:r>
              <a:rPr lang="sr-Latn-RS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sr-Cyrl-RS" b="1" i="1" dirty="0" smtClean="0">
                <a:solidFill>
                  <a:schemeClr val="accent1">
                    <a:lumMod val="50000"/>
                  </a:schemeClr>
                </a:solidFill>
              </a:rPr>
              <a:t>генерације да</a:t>
            </a:r>
            <a:r>
              <a:rPr lang="sr-Latn-RS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sr-Cyrl-RS" b="1" i="1" dirty="0" smtClean="0">
                <a:solidFill>
                  <a:schemeClr val="accent1">
                    <a:lumMod val="50000"/>
                  </a:schemeClr>
                </a:solidFill>
              </a:rPr>
              <a:t>бисмо </a:t>
            </a:r>
            <a:r>
              <a:rPr lang="sr-Cyrl-RS" b="1" i="1" dirty="0">
                <a:solidFill>
                  <a:schemeClr val="accent1">
                    <a:lumMod val="50000"/>
                  </a:schemeClr>
                </a:solidFill>
              </a:rPr>
              <a:t>сами </a:t>
            </a:r>
            <a:r>
              <a:rPr lang="sr-Cyrl-RS" b="1" i="1" dirty="0" smtClean="0">
                <a:solidFill>
                  <a:schemeClr val="accent1">
                    <a:lumMod val="50000"/>
                  </a:schemeClr>
                </a:solidFill>
              </a:rPr>
              <a:t>били</a:t>
            </a:r>
            <a:r>
              <a:rPr lang="sr-Latn-RS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sr-Cyrl-RS" b="1" i="1" dirty="0" smtClean="0">
                <a:solidFill>
                  <a:schemeClr val="accent1">
                    <a:lumMod val="50000"/>
                  </a:schemeClr>
                </a:solidFill>
              </a:rPr>
              <a:t>цели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00430" y="6357958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b="1" dirty="0" smtClean="0">
                <a:solidFill>
                  <a:schemeClr val="accent1">
                    <a:lumMod val="50000"/>
                  </a:schemeClr>
                </a:solidFill>
              </a:rPr>
              <a:t>4.10.2017.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286808" cy="72547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Посета Геронтолошком</a:t>
            </a:r>
            <a:r>
              <a:rPr lang="sr-Latn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центру</a:t>
            </a:r>
            <a:r>
              <a:rPr lang="sr-Cyrl-RS" sz="2400" b="1" i="1" dirty="0" smtClean="0">
                <a:latin typeface="Times New Roman" pitchFamily="18" charset="0"/>
              </a:rPr>
              <a:t/>
            </a:r>
            <a:br>
              <a:rPr lang="sr-Cyrl-RS" sz="2400" b="1" i="1" dirty="0" smtClean="0">
                <a:latin typeface="Times New Roman" pitchFamily="18" charset="0"/>
              </a:rPr>
            </a:b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Деца припремне васпитне групе ,васпитача Г.Павловић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_0340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941916" y="1600200"/>
            <a:ext cx="6498167" cy="4873625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Заједничко дружење и гледање филма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_0343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941916" y="1600200"/>
            <a:ext cx="6498167" cy="4873625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341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941916" y="1600200"/>
            <a:ext cx="6498167" cy="4873625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344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928662" y="1428736"/>
            <a:ext cx="6498167" cy="4873625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338.JPG"/>
          <p:cNvPicPr>
            <a:picLocks noGrp="1" noChangeAspect="1"/>
          </p:cNvPicPr>
          <p:nvPr>
            <p:ph sz="quarter" idx="1"/>
          </p:nvPr>
        </p:nvPicPr>
        <p:blipFill>
          <a:blip r:embed="rId2" cstate="email"/>
          <a:stretch>
            <a:fillRect/>
          </a:stretch>
        </p:blipFill>
        <p:spPr>
          <a:xfrm>
            <a:off x="941916" y="1600200"/>
            <a:ext cx="6498167" cy="4873625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714356"/>
            <a:ext cx="7467600" cy="3643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sr-Latn-RS" sz="4400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buNone/>
            </a:pPr>
            <a:r>
              <a:rPr lang="sr-Cyrl-RS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Заједно је лепше </a:t>
            </a:r>
          </a:p>
          <a:p>
            <a:pPr algn="ctr">
              <a:buNone/>
            </a:pPr>
            <a:r>
              <a:rPr lang="sr-Cyrl-RS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Морамо спојити</a:t>
            </a:r>
            <a:r>
              <a:rPr lang="sr-Latn-RS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генерације да</a:t>
            </a:r>
            <a:r>
              <a:rPr lang="sr-Latn-RS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бисмо сами били</a:t>
            </a:r>
            <a:r>
              <a:rPr lang="sr-Latn-RS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sz="4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цели</a:t>
            </a:r>
            <a:endParaRPr lang="en-US" sz="44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buNone/>
            </a:pPr>
            <a:endParaRPr lang="en-US" sz="44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36</TotalTime>
  <Words>28</Words>
  <Application>Microsoft Office PowerPoint</Application>
  <PresentationFormat>On-screen Show (4:3)</PresentationFormat>
  <Paragraphs>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Oriel</vt:lpstr>
      <vt:lpstr>Вртић Лептирић </vt:lpstr>
      <vt:lpstr>  Посета Геронтолошком центру Деца припремне васпитне групе ,васпитача Г.Павловић</vt:lpstr>
      <vt:lpstr>Заједничко дружење и гледање филма 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</dc:title>
  <dc:creator>KORISNIK</dc:creator>
  <cp:lastModifiedBy>Steva</cp:lastModifiedBy>
  <cp:revision>8</cp:revision>
  <dcterms:created xsi:type="dcterms:W3CDTF">2017-10-12T06:34:02Z</dcterms:created>
  <dcterms:modified xsi:type="dcterms:W3CDTF">2017-10-17T06:09:22Z</dcterms:modified>
</cp:coreProperties>
</file>