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F61D1781-5E75-4E4C-BD60-BFB1EEC5E806}" type="datetimeFigureOut">
              <a:rPr lang="en-US" smtClean="0"/>
              <a:pPr/>
              <a:t>12/18/2023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6F3AFD1F-23E7-4A03-AB09-0250F03A862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D1781-5E75-4E4C-BD60-BFB1EEC5E806}" type="datetimeFigureOut">
              <a:rPr lang="en-US" smtClean="0"/>
              <a:pPr/>
              <a:t>12/18/2023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AFD1F-23E7-4A03-AB09-0250F03A862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F61D1781-5E75-4E4C-BD60-BFB1EEC5E806}" type="datetimeFigureOut">
              <a:rPr lang="en-US" smtClean="0"/>
              <a:pPr/>
              <a:t>12/18/2023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6F3AFD1F-23E7-4A03-AB09-0250F03A862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D1781-5E75-4E4C-BD60-BFB1EEC5E806}" type="datetimeFigureOut">
              <a:rPr lang="en-US" smtClean="0"/>
              <a:pPr/>
              <a:t>12/18/2023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AFD1F-23E7-4A03-AB09-0250F03A862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D1781-5E75-4E4C-BD60-BFB1EEC5E806}" type="datetimeFigureOut">
              <a:rPr lang="en-US" smtClean="0"/>
              <a:pPr/>
              <a:t>12/18/2023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AFD1F-23E7-4A03-AB09-0250F03A862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D1781-5E75-4E4C-BD60-BFB1EEC5E806}" type="datetimeFigureOut">
              <a:rPr lang="en-US" smtClean="0"/>
              <a:pPr/>
              <a:t>12/18/2023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AFD1F-23E7-4A03-AB09-0250F03A862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D1781-5E75-4E4C-BD60-BFB1EEC5E806}" type="datetimeFigureOut">
              <a:rPr lang="en-US" smtClean="0"/>
              <a:pPr/>
              <a:t>12/18/2023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AFD1F-23E7-4A03-AB09-0250F03A862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D1781-5E75-4E4C-BD60-BFB1EEC5E806}" type="datetimeFigureOut">
              <a:rPr lang="en-US" smtClean="0"/>
              <a:pPr/>
              <a:t>12/18/2023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AFD1F-23E7-4A03-AB09-0250F03A862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D1781-5E75-4E4C-BD60-BFB1EEC5E806}" type="datetimeFigureOut">
              <a:rPr lang="en-US" smtClean="0"/>
              <a:pPr/>
              <a:t>12/18/2023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AFD1F-23E7-4A03-AB09-0250F03A862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D1781-5E75-4E4C-BD60-BFB1EEC5E806}" type="datetimeFigureOut">
              <a:rPr lang="en-US" smtClean="0"/>
              <a:pPr/>
              <a:t>12/18/2023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AFD1F-23E7-4A03-AB09-0250F03A862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D1781-5E75-4E4C-BD60-BFB1EEC5E806}" type="datetimeFigureOut">
              <a:rPr lang="en-US" smtClean="0"/>
              <a:pPr/>
              <a:t>12/18/2023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AFD1F-23E7-4A03-AB09-0250F03A862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61D1781-5E75-4E4C-BD60-BFB1EEC5E806}" type="datetimeFigureOut">
              <a:rPr lang="en-US" smtClean="0"/>
              <a:pPr/>
              <a:t>12/18/2023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F3AFD1F-23E7-4A03-AB09-0250F03A862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vplus.rs/vest.php?id=6311" TargetMode="External"/><Relationship Id="rId2" Type="http://schemas.openxmlformats.org/officeDocument/2006/relationships/hyperlink" Target="https://prosveta.gov.rs/vesti/prosireni-kapaciteti-za-160-novih-mesta-u-dva-vrtica-u-krusevc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bject79684241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3428992" cy="3071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71472" y="2928934"/>
            <a:ext cx="8072494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Вртић Голуб мира</a:t>
            </a:r>
          </a:p>
          <a:p>
            <a:endParaRPr lang="ru-RU" b="1" dirty="0"/>
          </a:p>
          <a:p>
            <a:endParaRPr lang="ru-RU" b="1" dirty="0" smtClean="0"/>
          </a:p>
          <a:p>
            <a:endParaRPr lang="ru-RU" b="1" dirty="0"/>
          </a:p>
          <a:p>
            <a:r>
              <a:rPr lang="sr-Latn-RS" b="1" dirty="0" smtClean="0"/>
              <a:t>       </a:t>
            </a:r>
            <a:r>
              <a:rPr lang="ru-RU" b="1" dirty="0" smtClean="0"/>
              <a:t> </a:t>
            </a:r>
            <a:r>
              <a:rPr lang="ru-RU" sz="2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Подршка </a:t>
            </a:r>
            <a:r>
              <a:rPr lang="ru-RU" sz="2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деци и породици – добробит за </a:t>
            </a:r>
            <a:r>
              <a:rPr lang="ru-RU" sz="2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будућност</a:t>
            </a:r>
            <a:endParaRPr lang="ru-RU" sz="2400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i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i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4.12.2023.</a:t>
            </a:r>
          </a:p>
          <a:p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Крушевац</a:t>
            </a:r>
            <a:endParaRPr lang="en-US" sz="2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Проширени капацитети за 160 нових места у два вртића у Крушевцу</a:t>
            </a:r>
          </a:p>
          <a:p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4" name="Picture 3" descr="object79684241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730291" cy="1357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00034" y="2071679"/>
            <a:ext cx="821537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Latn-RS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Министарка просвете проф. др Славицa Ђукић Дејановић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у присуству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министра унутрашњих послова Братислава Гашића, председнице привременог органа Крушевца, Јасмине Паруловић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и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Весне Живковић, директорке ПУ „Ната Вељковић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“ данас је свечано отворила реконструисанe и дограђене вртиће „Голуб мира“ и „Лабуд“ у Крушевцу, чиме је обезбеђено 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нових 160 места за децу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sr-Latn-R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Реконструкцијом и доградњом оба вртића, у које је уложено укупно 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око 58,5 милиона динара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обезбеђено је по 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80 нових места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за децу која ће бити распоређена у 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 4 групе у оба вртића, као и додатни 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простор чија је 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укупна површина 1200 метара квадратних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 За опремање оба дограђена објекта дидактичким материјалом, Министарство просвете је издвојило 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више од 7, 5 милиона динара.</a:t>
            </a:r>
            <a:endParaRPr lang="sr-Latn-RS" sz="20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Latn-RS" sz="20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Latn-RS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Latn-RS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43050"/>
            <a:ext cx="8229600" cy="4483113"/>
          </a:xfrm>
        </p:spPr>
        <p:txBody>
          <a:bodyPr>
            <a:normAutofit/>
          </a:bodyPr>
          <a:lstStyle/>
          <a:p>
            <a:r>
              <a:rPr lang="ru-RU" sz="22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Изградња нових објеката, као и улагање у квалитет предшколског васпитања и образовања део је пројекта „Инклузивно предшколско васпитање и образовање“, које Министарство просвете спроводи уз подршку Светске банке, а у сарадњи са локалним самоуправама.</a:t>
            </a:r>
            <a:endParaRPr lang="sr-Cyrl-RS" sz="22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  <a:hlinkClick r:id="rId2"/>
            </a:endParaRPr>
          </a:p>
          <a:p>
            <a:endParaRPr lang="sr-Cyrl-RS" dirty="0">
              <a:hlinkClick r:id="rId2"/>
            </a:endParaRPr>
          </a:p>
          <a:p>
            <a:endParaRPr lang="sr-Cyrl-RS" dirty="0" smtClean="0">
              <a:hlinkClick r:id="rId2"/>
            </a:endParaRPr>
          </a:p>
          <a:p>
            <a:r>
              <a:rPr lang="en-US" dirty="0" smtClean="0">
                <a:hlinkClick r:id="rId2"/>
              </a:rPr>
              <a:t>https://prosveta.gov.rs/vesti/prosireni-kapaciteti-za-160-novih-mesta-u-dva-vrtica-u-krusevcu/</a:t>
            </a:r>
            <a:endParaRPr lang="sr-Latn-RS" dirty="0" smtClean="0"/>
          </a:p>
          <a:p>
            <a:r>
              <a:rPr lang="en-US" dirty="0" smtClean="0">
                <a:hlinkClick r:id="rId3"/>
              </a:rPr>
              <a:t>https://www.tvplus.rs/vest.php?id=6311</a:t>
            </a:r>
            <a:endParaRPr lang="sr-Latn-RS" dirty="0" smtClean="0"/>
          </a:p>
          <a:p>
            <a:endParaRPr lang="en-US" dirty="0"/>
          </a:p>
        </p:txBody>
      </p:sp>
      <p:pic>
        <p:nvPicPr>
          <p:cNvPr id="4" name="Picture 3" descr="object79684241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658821" cy="1587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bject79684241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58853" cy="16588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KNT_458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643050"/>
            <a:ext cx="4214842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KNT_456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1643050"/>
            <a:ext cx="4357686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KNT_459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357298"/>
            <a:ext cx="4286280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KNT_46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428736"/>
            <a:ext cx="4214810" cy="4595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object79684241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658853" cy="16588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bject79684241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58853" cy="16588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KNT_46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1643050"/>
            <a:ext cx="4000528" cy="4714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KNT_461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2" y="1500174"/>
            <a:ext cx="4000528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KNT_462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178329" y="1424622"/>
            <a:ext cx="6787342" cy="452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object79684241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658853" cy="16588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bject79684241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1571604" cy="15716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KNT_46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1428736"/>
            <a:ext cx="4114800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KNT_464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3438" y="1500174"/>
            <a:ext cx="4000528" cy="4762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bject79684241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58853" cy="16588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KNT_46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1643050"/>
            <a:ext cx="4000528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KNT_464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1571612"/>
            <a:ext cx="4286248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bject79684241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658853" cy="1428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KNT_45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1500174"/>
            <a:ext cx="4643470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KNT_454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1428736"/>
            <a:ext cx="3929058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bject79684241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658853" cy="1428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KNT_45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1928802"/>
            <a:ext cx="7643866" cy="45244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bject79684241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658853" cy="1428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KNT_45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1571612"/>
            <a:ext cx="7286676" cy="45243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702450"/>
            <a:ext cx="7215238" cy="56555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object79684241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1571604" cy="13535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127</TotalTime>
  <Words>86</Words>
  <Application>Microsoft Office PowerPoint</Application>
  <PresentationFormat>On-screen Show (4:3)</PresentationFormat>
  <Paragraphs>20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Origin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Dana Miladinovic</dc:creator>
  <cp:lastModifiedBy>Dana Miladinovic</cp:lastModifiedBy>
  <cp:revision>16</cp:revision>
  <dcterms:created xsi:type="dcterms:W3CDTF">2023-12-18T07:33:20Z</dcterms:created>
  <dcterms:modified xsi:type="dcterms:W3CDTF">2023-12-18T10:36:14Z</dcterms:modified>
</cp:coreProperties>
</file>