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83" r:id="rId3"/>
    <p:sldId id="284" r:id="rId4"/>
    <p:sldId id="285" r:id="rId5"/>
    <p:sldId id="286" r:id="rId6"/>
    <p:sldId id="259" r:id="rId7"/>
    <p:sldId id="261" r:id="rId8"/>
    <p:sldId id="260" r:id="rId9"/>
    <p:sldId id="265" r:id="rId10"/>
    <p:sldId id="290" r:id="rId11"/>
    <p:sldId id="292" r:id="rId12"/>
    <p:sldId id="293" r:id="rId13"/>
    <p:sldId id="294" r:id="rId14"/>
    <p:sldId id="264" r:id="rId15"/>
    <p:sldId id="289" r:id="rId16"/>
    <p:sldId id="298" r:id="rId17"/>
    <p:sldId id="266" r:id="rId18"/>
    <p:sldId id="297" r:id="rId19"/>
    <p:sldId id="288" r:id="rId20"/>
    <p:sldId id="282" r:id="rId21"/>
    <p:sldId id="280" r:id="rId22"/>
    <p:sldId id="296" r:id="rId23"/>
    <p:sldId id="295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61" autoAdjust="0"/>
    <p:restoredTop sz="94608" autoAdjust="0"/>
  </p:normalViewPr>
  <p:slideViewPr>
    <p:cSldViewPr>
      <p:cViewPr varScale="1">
        <p:scale>
          <a:sx n="40" d="100"/>
          <a:sy n="40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EDDA355-D4A7-44EC-B7A1-B829D50FAEB2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55DC8D-480F-48A0-B4A4-A44FB56196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i="1" dirty="0" smtClean="0"/>
              <a:t>                                             </a:t>
            </a:r>
            <a:r>
              <a:rPr lang="sr-Cyrl-RS" sz="2800" b="1" i="1" dirty="0" smtClean="0">
                <a:latin typeface="Times New Roman" pitchFamily="18" charset="0"/>
                <a:cs typeface="Times New Roman" pitchFamily="18" charset="0"/>
              </a:rPr>
              <a:t>Фебруар</a:t>
            </a:r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 2026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1752600"/>
            <a:ext cx="7924800" cy="1524000"/>
          </a:xfrm>
        </p:spPr>
        <p:txBody>
          <a:bodyPr>
            <a:normAutofit/>
          </a:bodyPr>
          <a:lstStyle/>
          <a:p>
            <a:r>
              <a:rPr lang="sr-Cyrl-RS" sz="4000" b="1" i="1" dirty="0" smtClean="0">
                <a:solidFill>
                  <a:schemeClr val="accent6">
                    <a:lumMod val="50000"/>
                  </a:schemeClr>
                </a:solidFill>
              </a:rPr>
              <a:t>              </a:t>
            </a:r>
            <a:r>
              <a:rPr lang="sr-Cyrl-RS" sz="4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“Дечији клуб”</a:t>
            </a:r>
            <a:endParaRPr lang="en-US" sz="44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000317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1981200"/>
            <a:ext cx="3166782" cy="4419600"/>
          </a:xfrm>
          <a:prstGeom prst="rect">
            <a:avLst/>
          </a:prstGeom>
        </p:spPr>
      </p:pic>
      <p:pic>
        <p:nvPicPr>
          <p:cNvPr id="4" name="Picture 3" descr="10000322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91000" y="1981200"/>
            <a:ext cx="4495800" cy="441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" y="609600"/>
            <a:ext cx="693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Истраживачке игре  деце у млађој вас.групи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7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676400"/>
            <a:ext cx="6324600" cy="4724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304800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Сарадња,одговорност и заједништво деце у процесу учења </a:t>
            </a: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Вас.гр .у години пред полазак у школу у Дедини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295400"/>
            <a:ext cx="6705600" cy="41262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228601"/>
            <a:ext cx="84582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Место из  најближег локалног окружења као повод за разговор и размену искуства</a:t>
            </a:r>
          </a:p>
          <a:p>
            <a:endParaRPr lang="sr-Cyrl-RS" dirty="0" smtClean="0"/>
          </a:p>
          <a:p>
            <a:r>
              <a:rPr lang="sr-Cyrl-RS" dirty="0" smtClean="0"/>
              <a:t> 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52600" y="5867400"/>
            <a:ext cx="6400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Вас.гр .у години пред полазак у школу у Дедини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4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76400"/>
            <a:ext cx="40386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IMG_2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1752600"/>
            <a:ext cx="3733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09600" y="6096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Истраживачке игре деце и васпитача у старијој вас.гр.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000150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2133600"/>
            <a:ext cx="8001000" cy="4191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533400"/>
            <a:ext cx="899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Наш зимски другар </a:t>
            </a:r>
            <a:r>
              <a:rPr lang="sr-Cyrl-RS" sz="2400" i="1" dirty="0" smtClean="0"/>
              <a:t>–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међувршњачко дружење и прича о другарству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7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133600"/>
            <a:ext cx="4267200" cy="4572000"/>
          </a:xfrm>
          <a:prstGeom prst="rect">
            <a:avLst/>
          </a:prstGeom>
        </p:spPr>
      </p:pic>
      <p:pic>
        <p:nvPicPr>
          <p:cNvPr id="4" name="Picture 3" descr="677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286000"/>
            <a:ext cx="4394200" cy="44713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12192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Дан махунарки                                                               Светски дан поларних медведа 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685800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Актвности деце  вас.гр. </a:t>
            </a:r>
            <a:r>
              <a:rPr lang="sr-Cyrl-BA" sz="2400" dirty="0" smtClean="0">
                <a:latin typeface="Times New Roman" pitchFamily="18" charset="0"/>
                <a:cs typeface="Times New Roman" pitchFamily="18" charset="0"/>
              </a:rPr>
              <a:t>у год.пред полазак у школу 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066800"/>
          </a:xfrm>
        </p:spPr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Сазнали смо на стручном усавршавању “Могући начини коришћења асистивне технологије и средства у раду са децом” И применили...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10000151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981200"/>
            <a:ext cx="4267200" cy="4572000"/>
          </a:xfrm>
          <a:prstGeom prst="rect">
            <a:avLst/>
          </a:prstGeom>
        </p:spPr>
      </p:pic>
      <p:pic>
        <p:nvPicPr>
          <p:cNvPr id="4" name="Picture 3" descr="10000151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2286000"/>
            <a:ext cx="39624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4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1" y="2133600"/>
            <a:ext cx="3505199" cy="4343400"/>
          </a:xfrm>
          <a:prstGeom prst="rect">
            <a:avLst/>
          </a:prstGeom>
        </p:spPr>
      </p:pic>
      <p:pic>
        <p:nvPicPr>
          <p:cNvPr id="4" name="Picture 3" descr="IMG_24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6200" y="2590800"/>
            <a:ext cx="5105400" cy="3124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6096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Развијање и неговање вештина кроз примену различитих техника уз подршку васпитача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5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600200"/>
            <a:ext cx="3962400" cy="5029200"/>
          </a:xfrm>
          <a:prstGeom prst="rect">
            <a:avLst/>
          </a:prstGeom>
        </p:spPr>
      </p:pic>
      <p:pic>
        <p:nvPicPr>
          <p:cNvPr id="4" name="Picture 3" descr="IMG_25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2057400"/>
            <a:ext cx="4095750" cy="3733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" y="685800"/>
            <a:ext cx="701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Прослава пројекта ,,Наша чајанка”,старија вас.гр.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189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2438400"/>
            <a:ext cx="3962400" cy="3810000"/>
          </a:xfrm>
          <a:prstGeom prst="rect">
            <a:avLst/>
          </a:prstGeom>
        </p:spPr>
      </p:pic>
      <p:pic>
        <p:nvPicPr>
          <p:cNvPr id="4" name="Picture 3" descr="IMG_184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5800" y="2438400"/>
            <a:ext cx="4419600" cy="381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200" y="457201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Партнерска сарадња са породицом у процесу учења деце, старије јаслене групе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6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209800"/>
            <a:ext cx="6629400" cy="403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57200" y="609600"/>
            <a:ext cx="8458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Клуб љубитеља лопте ,,Зимска бајка у једној лопти “.Деца ,родитељи и васпитачи  старије вас.гр.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00" y="1600201"/>
            <a:ext cx="617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https://www.youtube.com/shorts/OygZU-Pyjsk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6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1143000"/>
            <a:ext cx="2971800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IMG_26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1295400"/>
            <a:ext cx="3943350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6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0" y="3886200"/>
            <a:ext cx="2952750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00015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057400"/>
            <a:ext cx="4038600" cy="3962400"/>
          </a:xfrm>
          <a:prstGeom prst="rect">
            <a:avLst/>
          </a:prstGeom>
        </p:spPr>
      </p:pic>
      <p:pic>
        <p:nvPicPr>
          <p:cNvPr id="4" name="Picture 3" descr="10000156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2133600"/>
            <a:ext cx="3810000" cy="411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228600"/>
            <a:ext cx="815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Родитељски састанак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Приказ процеса учења деце  током реализације пројекта  у млађој вас.гр.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7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2362200"/>
            <a:ext cx="3886200" cy="3657600"/>
          </a:xfrm>
          <a:prstGeom prst="rect">
            <a:avLst/>
          </a:prstGeom>
        </p:spPr>
      </p:pic>
      <p:pic>
        <p:nvPicPr>
          <p:cNvPr id="4" name="Picture 3" descr="IMG_27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362200"/>
            <a:ext cx="4038600" cy="35871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609600"/>
            <a:ext cx="7848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Родитељски састанак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Приказ процеса учења деце  током реализације пројекта  у вас.гр. </a:t>
            </a:r>
            <a:r>
              <a:rPr lang="sr-Cyrl-BA" sz="2400" dirty="0" smtClean="0">
                <a:latin typeface="Times New Roman" pitchFamily="18" charset="0"/>
                <a:cs typeface="Times New Roman" pitchFamily="18" charset="0"/>
              </a:rPr>
              <a:t>у год.пред полазак у школу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7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1" y="1600200"/>
            <a:ext cx="3733799" cy="4800600"/>
          </a:xfrm>
          <a:prstGeom prst="rect">
            <a:avLst/>
          </a:prstGeom>
        </p:spPr>
      </p:pic>
      <p:pic>
        <p:nvPicPr>
          <p:cNvPr id="4" name="Picture 3" descr="IMG_27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1600200"/>
            <a:ext cx="3886200" cy="4800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685800"/>
            <a:ext cx="853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Један од начина информисања родитеља о активностима на нивоу ПУ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Ната Вељковић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76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057400"/>
            <a:ext cx="6773333" cy="4165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400" y="685800"/>
            <a:ext cx="8305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Трибина за родитеље деце у години пред полазак у школу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Учесници представници ОШ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Д.Марковић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7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1676400"/>
            <a:ext cx="5410200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381001"/>
            <a:ext cx="88392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Развијање партнерских односа са ОШ Б.Радичевић у Дедини</a:t>
            </a:r>
          </a:p>
          <a:p>
            <a:endParaRPr lang="sr-Cyrl-RS" dirty="0" smtClean="0"/>
          </a:p>
          <a:p>
            <a:endParaRPr lang="sr-Cyrl-RS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8600" y="5410200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5562600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219200" y="5715000"/>
            <a:ext cx="601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О рециклажи уз помоћ дигиталних технологија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6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143000"/>
            <a:ext cx="4343400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IMG_26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1295400"/>
            <a:ext cx="4114800" cy="5105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" y="228600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Део активности  практичара  у оквиру акционог истраживања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10000322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000" y="4343400"/>
            <a:ext cx="3657600" cy="2362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679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2057400"/>
            <a:ext cx="6553200" cy="37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52400" y="533400"/>
            <a:ext cx="883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Стручно усавршавање практичара на нивоу вртића</a:t>
            </a:r>
          </a:p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,,Компетентан васпитач,компетентно дете”.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lc="http://schemas.openxmlformats.org/drawingml/2006/lockedCanvas" xmlns:a16="http://schemas.microsoft.com/office/drawing/2014/main" xmlns="" id="{F0D579FA-5881-3CAB-60D6-C090B0A8D4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200" y="1371600"/>
            <a:ext cx="6934200" cy="518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85800" y="533400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Састанак Актива за развојно планирање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Седница Васпитно образовног већа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5">
            <a:extLst>
              <a:ext uri="{FF2B5EF4-FFF2-40B4-BE49-F238E27FC236}">
                <a16:creationId xmlns="" xmlns:a16="http://schemas.microsoft.com/office/drawing/2014/main" id="{0BA30BD2-E5D4-034F-A80E-F378BCB895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89916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Čuvar mesta za sadržaj 3">
            <a:extLst>
              <a:ext uri="{FF2B5EF4-FFF2-40B4-BE49-F238E27FC236}">
                <a16:creationId xmlns="" xmlns:a16="http://schemas.microsoft.com/office/drawing/2014/main" id="{7A94FFDC-3770-5AA7-9A6C-F0EF7415EC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053923"/>
            <a:ext cx="8991600" cy="2804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143000"/>
            <a:ext cx="4724400" cy="556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57200" y="304800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Учесници смо акције  коју организује Коло српских сестара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3000" y="2209800"/>
            <a:ext cx="419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,родитељи и васпитачи вртића ,,Дечији клуб “су увек део заједнице која промовише и подржава акције у циљу помоћи другима.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000151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2362200"/>
            <a:ext cx="54864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52400" y="1066800"/>
            <a:ext cx="8839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Захваљујемо се родитељима дечака Л.М.из вас.гр.у години пред полазак у школу, на донацији штампача који ће допринети нашем унапређивању квалитета васпитно-образовног рада са децом .Васпитачи вртића,,Дечији клуб”.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6858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Донација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461</TotalTime>
  <Words>328</Words>
  <Application>Microsoft Office PowerPoint</Application>
  <PresentationFormat>On-screen Show (4:3)</PresentationFormat>
  <Paragraphs>40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Trek</vt:lpstr>
      <vt:lpstr>                                             Фебруар 2026</vt:lpstr>
      <vt:lpstr>Slide 2</vt:lpstr>
      <vt:lpstr>Slide 3</vt:lpstr>
      <vt:lpstr>Slide 4</vt:lpstr>
      <vt:lpstr>Slide 5</vt:lpstr>
      <vt:lpstr>Slide 6</vt:lpstr>
      <vt:lpstr>Slide 7</vt:lpstr>
      <vt:lpstr>Сазнали смо на стручном усавршавању “Могући начини коришћења асистивне технологије и средства у раду са децом” И применили...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 Veljkovic</dc:creator>
  <cp:lastModifiedBy>ASUS</cp:lastModifiedBy>
  <cp:revision>68</cp:revision>
  <dcterms:created xsi:type="dcterms:W3CDTF">2026-03-01T11:53:56Z</dcterms:created>
  <dcterms:modified xsi:type="dcterms:W3CDTF">2026-04-06T12:03:53Z</dcterms:modified>
</cp:coreProperties>
</file>