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7" r:id="rId17"/>
    <p:sldId id="271" r:id="rId18"/>
    <p:sldId id="272" r:id="rId19"/>
    <p:sldId id="273" r:id="rId20"/>
    <p:sldId id="274" r:id="rId21"/>
    <p:sldId id="278" r:id="rId22"/>
    <p:sldId id="275" r:id="rId23"/>
    <p:sldId id="276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1522" y="-12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4FC37F7-B9F0-4003-8B53-627083ABBA75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9B1A70C-01E7-4881-A8F6-32BBA0E541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C37F7-B9F0-4003-8B53-627083ABBA75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B1A70C-01E7-4881-A8F6-32BBA0E541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4FC37F7-B9F0-4003-8B53-627083ABBA75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9B1A70C-01E7-4881-A8F6-32BBA0E541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C37F7-B9F0-4003-8B53-627083ABBA75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A9B1A70C-01E7-4881-A8F6-32BBA0E541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C37F7-B9F0-4003-8B53-627083ABBA75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A9B1A70C-01E7-4881-A8F6-32BBA0E541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C37F7-B9F0-4003-8B53-627083ABBA75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B1A70C-01E7-4881-A8F6-32BBA0E541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C37F7-B9F0-4003-8B53-627083ABBA75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B1A70C-01E7-4881-A8F6-32BBA0E541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4FC37F7-B9F0-4003-8B53-627083ABBA75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9B1A70C-01E7-4881-A8F6-32BBA0E541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4FC37F7-B9F0-4003-8B53-627083ABBA75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9B1A70C-01E7-4881-A8F6-32BBA0E541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C37F7-B9F0-4003-8B53-627083ABBA75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B1A70C-01E7-4881-A8F6-32BBA0E541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C37F7-B9F0-4003-8B53-627083ABBA75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B1A70C-01E7-4881-A8F6-32BBA0E541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D4FC37F7-B9F0-4003-8B53-627083ABBA75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A9B1A70C-01E7-4881-A8F6-32BBA0E541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5085184"/>
            <a:ext cx="8442314" cy="1296144"/>
          </a:xfr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625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l"/>
            <a:r>
              <a:rPr lang="sr-Cyrl-RS" sz="3600" b="1" dirty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sr-Cyrl-RS" sz="3600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ртић „Звончић“</a:t>
            </a:r>
          </a:p>
          <a:p>
            <a:pPr algn="l"/>
            <a:endParaRPr lang="sr-Cyrl-RS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sr-Cyrl-RS" sz="2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sr-Cyrl-RS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3400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Фебруар 2026.</a:t>
            </a:r>
          </a:p>
        </p:txBody>
      </p:sp>
      <p:sp>
        <p:nvSpPr>
          <p:cNvPr id="4" name="Rectangle 3"/>
          <p:cNvSpPr/>
          <p:nvPr/>
        </p:nvSpPr>
        <p:spPr>
          <a:xfrm>
            <a:off x="1763688" y="1340768"/>
            <a:ext cx="6048672" cy="9233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RS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Месечни билтен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4916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5262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нашем вртићу се тренутно реализују пројекти који произилазе из интересовања деце, њихових питања и истраживања , а који се развијају кроз заједничко учење деце, васпитача и породице, уз подстицање радозналости, креативности и истраживачког духа.</a:t>
            </a:r>
          </a:p>
          <a:p>
            <a:pPr marL="0" indent="0">
              <a:buNone/>
            </a:pPr>
            <a:endParaRPr lang="sr-Cyrl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Пројекти у реализацији :</a:t>
            </a:r>
          </a:p>
          <a:p>
            <a:pPr marL="0" indent="0">
              <a:buNone/>
            </a:pPr>
            <a:endParaRPr lang="sr-Cyrl-R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r-Cyrl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- „Теку , теку , капи течне“.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5976" y="2420888"/>
            <a:ext cx="4005064" cy="40050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16886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4866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- Израда инсталације брода у оквиру пројекта „Титаник“.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472" y="1596796"/>
            <a:ext cx="3773601" cy="49011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1596796"/>
            <a:ext cx="3855372" cy="49011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46389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99067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- Истраживачке активности (плива-тоне) у оквиру пројекта „Теку, теку, капи течне“ , група деце у години пред полазак у школу 2 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910" y="1628800"/>
            <a:ext cx="8001056" cy="46923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35854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764704"/>
            <a:ext cx="3143272" cy="488632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sr-Cyrl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r-Cyrl-R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r-Cyrl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r-Cyrl-R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- Пројекат „Како расту биљке“ има за циљ да деца кроз практичне активности упознају процес раста биљака. Деца саде биљке, посматрају њихова раст и брину о њима, чиме развијају одговорност  и разумевање природе.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0430" y="1340768"/>
            <a:ext cx="5214974" cy="47971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446632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404664"/>
            <a:ext cx="7859216" cy="171075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оквиру пројекта који се реализује у млађој васпитној групи 2, организована је посета маме полицајца која је са децом разговарала о безбедности у саобраћају. Деца су имала прилику да кроз разговор и питања сазнају како да се правилно понашају на улици, како да безбедно прелазе пут и зашто је важно поштовати саобраћајна правила.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538" y="2175399"/>
            <a:ext cx="7352382" cy="42210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26286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332656"/>
            <a:ext cx="7941568" cy="113469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Пројекат „Моћ брашна“ омогућава деци да кроз игру и истраживање упознају брашно као материјал. </a:t>
            </a:r>
          </a:p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Деца мешају , праве тесто и истражују његове особине, развијајући фину моторику и креативност.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203848" y="1628800"/>
            <a:ext cx="3131840" cy="23488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536671" y="3633957"/>
            <a:ext cx="3227850" cy="24208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3605390"/>
            <a:ext cx="3816424" cy="28529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36959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332656"/>
            <a:ext cx="4248472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sr-Cyrl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вртићу смо са децом обележили Светски дан китова и поларних медведа кроз разговор, приче и различите креативне активности. Деца су се упознала са животом ових животиња , њиховим стаништима и значајем очувања природе. Кроз ликовне радове, гледање илустрација и заједничко истраживање развијали су свест о заштити животне средине и бризи о животињама.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642918"/>
            <a:ext cx="4019408" cy="57973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074416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388364"/>
            <a:ext cx="3240360" cy="52738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7944" y="1484784"/>
            <a:ext cx="4680520" cy="49857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413325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476672"/>
            <a:ext cx="4032448" cy="43377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1844824"/>
            <a:ext cx="3960440" cy="461858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03249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332656"/>
            <a:ext cx="3744416" cy="612068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sr-Cyrl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r-Cyrl-R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Деца из групе у години пред полазак у школу су обележила Светски дан махунарки кроз упознавање са различитим врстама махунарки и њиховим значајем у исхрани. Активност је реализована уз бајку „Џек и чаробни пасуљ“, која је послужила као подстицај за разговор и истраживање.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9992" y="476672"/>
            <a:ext cx="3533589" cy="59218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08765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332656"/>
            <a:ext cx="8229600" cy="250284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вртићу реализоване еколошке активности поводом обележавања Светског дана мочвара. Децу смо упознали са значајем мочвара као природних станишта. </a:t>
            </a:r>
          </a:p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Активноти су биле усмерене на развијање свести о заштити мочвара, птица и других животиња које живе у воденим стаништима, као и на подстицај одговорног односа према природи. 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2852936"/>
            <a:ext cx="3789040" cy="3600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2636912"/>
            <a:ext cx="3816424" cy="38164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752671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3394720" cy="452628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оквиру развоја пројекта „Поклон“, реализована је посета продавнице „Горење“ као место учења у локалној заједници.</a:t>
            </a:r>
          </a:p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Деца су имала прилику да се упознају са производима који се могу поклонити, да разговарају о намени и употреби предмета, као и о даривању.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5936" y="548680"/>
            <a:ext cx="4407954" cy="58772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107995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620688"/>
            <a:ext cx="8229600" cy="338437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sr-Cyrl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Сарадња са родитељима ...</a:t>
            </a:r>
          </a:p>
          <a:p>
            <a:pPr marL="0" indent="0">
              <a:buNone/>
            </a:pPr>
            <a:endParaRPr lang="sr-Cyrl-R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r-Cyrl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вртићу је остварена сарадња са родитељима кроз реализацију родитељских састанака, на којима су практичари представили пројекте који су реализовани у претходном периоду. Родитељи су имали прилику да се упознају са активностима деце, начином рада и процесом пројектног учења, чиме је додатно оснажена сарадња између вртића и породице.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3501008"/>
            <a:ext cx="3623593" cy="29244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103371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778" y="523032"/>
            <a:ext cx="3801262" cy="27717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2080" y="836712"/>
            <a:ext cx="3080941" cy="5221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3516627"/>
            <a:ext cx="3899925" cy="29249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285553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556792"/>
            <a:ext cx="3643338" cy="4968552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вртићу је одржана донаторска приредба у сарадњи са школом плеса коју деца похађају. </a:t>
            </a:r>
          </a:p>
          <a:p>
            <a:pPr marL="0" indent="0" algn="just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Деца су имала прилику да пред родитељима и гостима прикажу плесне тачке коју су научила, чиме су показала своје вештине, креативност и радост покрета. Приредба је била хуманитарног карактера, а прикупљена средства намењена су унапређењу услова боравка и активности деце у вртићу.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3372" y="620688"/>
            <a:ext cx="4429156" cy="26642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3372" y="3717032"/>
            <a:ext cx="4357718" cy="27089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576770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404664"/>
            <a:ext cx="7817522" cy="286288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вртићу „Невен“ одржан је састанак чланова Тима за развојно планирање. На састанку су чланови тима анализирали досадашње активности и разматрали даље кораке у процесу реализовања активности. Размењена су искуства из праксе, сагледане потребе вртића и дефинисани правци даљег унапређивања васпитно-образовног рада.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042" y="3214686"/>
            <a:ext cx="6476253" cy="33569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28555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187220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вртићу „Звончић“ одржана је трибина „Упис деце у 1.разред“ за родитеље деце у години пред полазак у школу.</a:t>
            </a:r>
          </a:p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Учесници трибине  су били представници ПУ „Ната Вељковић“ . ОШ „Нада Поповић“ , Дом здравља и СОШО „Веселин Николић“ , родитељима  су дали  све неопходне информације о упису деце у први разред 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910" y="2428868"/>
            <a:ext cx="7715304" cy="40287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834404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3034680" cy="48791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Одржан је онлине састанак Актива ППП, на коме су чланови разменили искуства из праксе, разматрали актуелне теме из васпитно-образовног рада и договорили  даље активности у оквиру плана рада актива.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1920" y="908720"/>
            <a:ext cx="4752528" cy="50131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5452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476672"/>
            <a:ext cx="8229600" cy="106268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Већ наредне недеље , одржано је и Васпитно-образовно веће, које има за циљ размену искустава и унапређивање рада установе.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640" y="1628800"/>
            <a:ext cx="6420205" cy="48151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627914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44" y="642918"/>
            <a:ext cx="4857784" cy="5572164"/>
          </a:xfrm>
        </p:spPr>
        <p:txBody>
          <a:bodyPr>
            <a:noAutofit/>
          </a:bodyPr>
          <a:lstStyle/>
          <a:p>
            <a:pPr algn="l"/>
            <a:r>
              <a:rPr lang="x-none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Одржан </a:t>
            </a:r>
            <a:r>
              <a:rPr lang="x-none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је састанак и почетни договор о буд</a:t>
            </a:r>
            <a:r>
              <a:rPr lang="sr-Cyrl-R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ућим </a:t>
            </a:r>
            <a:r>
              <a:rPr lang="x-none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радиониц</a:t>
            </a:r>
            <a:r>
              <a:rPr lang="sr-Cyrl-R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ама ,,Моћ камена </a:t>
            </a:r>
            <a:r>
              <a:rPr lang="sr-Cyrl-R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  </a:t>
            </a:r>
            <a:r>
              <a:rPr lang="x-none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 децом </a:t>
            </a:r>
            <a:r>
              <a:rPr lang="x-none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sr-Cyrl-R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васпитачима вртића</a:t>
            </a:r>
            <a:r>
              <a:rPr lang="sr-Cyrl-R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,,Пчелица,</a:t>
            </a:r>
            <a:r>
              <a:rPr lang="sr-Cyrl-B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Звончић</a:t>
            </a:r>
            <a:r>
              <a:rPr lang="sr-Cyrl-R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,Лептирић/Лане”које ће се реализовати </a:t>
            </a:r>
            <a:r>
              <a:rPr lang="x-none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сарадњи са стручним сарадницима </a:t>
            </a:r>
            <a:r>
              <a:rPr lang="x-none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кустос</a:t>
            </a:r>
            <a:r>
              <a:rPr lang="sr-Cyrl-R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ом </a:t>
            </a:r>
            <a:r>
              <a:rPr lang="x-none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x-none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ародног музеја у Крушевцу.</a:t>
            </a:r>
            <a:r>
              <a:rPr lang="sr-Latn-R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Latn-R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A98CFF24-EFB6-3CB5-65D3-698813E3C9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562" y="285728"/>
            <a:ext cx="4269130" cy="307183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BCD29746-815C-88B2-BEAC-2448A22004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066" y="3429000"/>
            <a:ext cx="3633012" cy="324196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3034680" cy="568863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оквиру сарадње предшколских установа Расинског округа реализована је хоризонтална размена искустава између установа из Бруса , Крушевца и Александровца. Циљ сусрета је био унапређивање васпитно-образовне праксе кроз размену примера добре праксе, идеје и искустава у раду са децом предшколског узраста.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3306" y="714356"/>
            <a:ext cx="5013176" cy="50131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236421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350093"/>
            <a:ext cx="8229600" cy="199878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Одржан је семинар у ЦСУ на тему „Вртић-место интегрисаног учења у инспиративном простору“ . Семинар је био усмерен  на унапређивање васпитно-образовне праксе кроз промишљање о значају простора у вртићу као подстицајног окружења за учење и развој деце.</a:t>
            </a:r>
          </a:p>
          <a:p>
            <a:pPr marL="0" indent="0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Семинар је допринео професионалном развоју учесника и пружио нове идеје за унапређивање рада у предшколским установама.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414" y="2512572"/>
            <a:ext cx="7000924" cy="39330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79476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248</TotalTime>
  <Words>859</Words>
  <Application>Microsoft Office PowerPoint</Application>
  <PresentationFormat>On-screen Show (4:3)</PresentationFormat>
  <Paragraphs>47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Foundry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Одржан је састанак и почетни договор о будућим радионицама ,,Моћ камена “   са децом и васпитачима вртића,,Пчелица,Звончић,Лептирић/Лане”које ће се реализовати  у сарадњи са стручним сарадницима и кустосом  Народног музеја у Крушевцу. </vt:lpstr>
      <vt:lpstr>Slide 22</vt:lpstr>
      <vt:lpstr>Slide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Месечни билтен</dc:title>
  <dc:creator>PC</dc:creator>
  <cp:lastModifiedBy>NN</cp:lastModifiedBy>
  <cp:revision>26</cp:revision>
  <dcterms:created xsi:type="dcterms:W3CDTF">2026-03-14T21:07:26Z</dcterms:created>
  <dcterms:modified xsi:type="dcterms:W3CDTF">2026-03-27T10:46:33Z</dcterms:modified>
</cp:coreProperties>
</file>