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56" r:id="rId2"/>
    <p:sldId id="279" r:id="rId3"/>
    <p:sldId id="281" r:id="rId4"/>
    <p:sldId id="282" r:id="rId5"/>
    <p:sldId id="283" r:id="rId6"/>
    <p:sldId id="290" r:id="rId7"/>
    <p:sldId id="284" r:id="rId8"/>
    <p:sldId id="285" r:id="rId9"/>
    <p:sldId id="286" r:id="rId10"/>
    <p:sldId id="287" r:id="rId11"/>
    <p:sldId id="288" r:id="rId12"/>
    <p:sldId id="289" r:id="rId13"/>
    <p:sldId id="291" r:id="rId14"/>
    <p:sldId id="292" r:id="rId15"/>
    <p:sldId id="294" r:id="rId16"/>
    <p:sldId id="293" r:id="rId17"/>
    <p:sldId id="295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52" autoAdjust="0"/>
    <p:restoredTop sz="94711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324601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M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CDA85B1-47FF-402D-83A5-C557421AA0AA}" type="slidenum">
              <a:rPr lang="en-US" altLang="sr-Latn-RS" smtClean="0"/>
              <a:pPr>
                <a:defRPr/>
              </a:pPr>
              <a:t>5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3409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xmlns="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xmlns="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xmlns="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xmlns="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xmlns="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3/27/2026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youtu.be/zcccpYST48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youtu.be/D1tsP39oIO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gVKbTIBo-Zk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youtu.be/Pli7i5ECOAU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youtu.be/C9RwK3SIGMo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youtu.be/U4gVi19eaSc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youtu.be/YD_tViOp51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фебруар 2026.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 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,,пут Око света“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,,вода“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,,ко све живи око нас?’’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,,зимске чаролије“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,,вода,</a:t>
            </a:r>
            <a:r>
              <a:rPr lang="en-US" sz="1100" dirty="0"/>
              <a:t> </a:t>
            </a:r>
            <a:r>
              <a:rPr lang="sr-Cyrl-RS" sz="1100" dirty="0"/>
              <a:t>извор“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,,зима </a:t>
            </a:r>
            <a:r>
              <a:rPr lang="sr-Cyrl-RS" sz="1100" dirty="0" err="1"/>
              <a:t>зима</a:t>
            </a:r>
            <a:r>
              <a:rPr lang="sr-Cyrl-RS" sz="1100" dirty="0"/>
              <a:t> е па шта је“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,,земља у мојим рукама“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,,моје тело у покрету“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,,светло,</a:t>
            </a:r>
            <a:r>
              <a:rPr lang="en-US" sz="1100" dirty="0"/>
              <a:t> </a:t>
            </a:r>
            <a:r>
              <a:rPr lang="sr-Cyrl-RS" sz="1100" dirty="0"/>
              <a:t>сенке и боје“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фебруара У нашим вртићима је одржано мноштво активности, а следеће су неке од њих 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FCDFFDA-B693-8855-6663-7F7C35F927B3}"/>
              </a:ext>
            </a:extLst>
          </p:cNvPr>
          <p:cNvSpPr txBox="1"/>
          <p:nvPr/>
        </p:nvSpPr>
        <p:spPr>
          <a:xfrm>
            <a:off x="838200" y="152400"/>
            <a:ext cx="7086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„Вода-извор“ 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„Наша радост“ је у сарадњи са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породицом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организовала активност где су разговарали о значају воде за живот.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4FFE192-FECD-924D-FA64-E2F5D21EC1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" y="1524000"/>
            <a:ext cx="4343400" cy="304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92723C5-28FF-D7CC-4321-F90020057F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524000"/>
            <a:ext cx="4267200" cy="308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098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7E518DE-87B4-D256-1121-12CB1E2B42F7}"/>
              </a:ext>
            </a:extLst>
          </p:cNvPr>
          <p:cNvSpPr txBox="1"/>
          <p:nvPr/>
        </p:nvSpPr>
        <p:spPr>
          <a:xfrm>
            <a:off x="685800" y="228600"/>
            <a:ext cx="7467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Пројекат „Вода“ је у вртићу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постао посебно занимљив јер су деца кроз игру и експерименте са водом и бојама истраживала њена својства, као и шта у води плива, а шта тоне.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B187E9C-2900-9543-A793-3B0013FEA8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" y="1447800"/>
            <a:ext cx="4343400" cy="3124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9B466AC-3430-C74A-B1A2-CD50F347D7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667000"/>
            <a:ext cx="44958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1340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8C879D3-F944-B043-60FA-4E763764AC08}"/>
              </a:ext>
            </a:extLst>
          </p:cNvPr>
          <p:cNvSpPr txBox="1"/>
          <p:nvPr/>
        </p:nvSpPr>
        <p:spPr>
          <a:xfrm>
            <a:off x="838200" y="152400"/>
            <a:ext cx="7543800" cy="1277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јаслена група вртића „Сунце“ у оквиру пројкета „Моје тело у покрету“ истражује различите начине  кретањ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тела кроз игру, вежбе и свакодневне активности, развијајући свест о значају физичке активности за здравље и правилан развој.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563E0F0-ACA2-5D2B-8F11-6E1C951440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2024846"/>
            <a:ext cx="42672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37B301A-6C2B-B90F-A7FC-78EDF83E02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2024846"/>
            <a:ext cx="42672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3451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E6A2F15-70D2-7EC8-5BCC-789BCF46D998}"/>
              </a:ext>
            </a:extLst>
          </p:cNvPr>
          <p:cNvSpPr txBox="1"/>
          <p:nvPr/>
        </p:nvSpPr>
        <p:spPr>
          <a:xfrm>
            <a:off x="685800" y="228600"/>
            <a:ext cx="7696200" cy="1655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Клуб љубитеља науке и уметности „Истражујемо свемир“ представља простор заједничког учења и истраживања у којем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деца,васпитач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родитељ кроз различите активности развијају радозналост, креативност и интересовање за свемир.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</a:t>
            </a:r>
            <a:r>
              <a:rPr lang="sr-Cyrl-RS" kern="1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саджај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36228CC-B897-7FCF-EFF5-761EBC7148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" y="2057400"/>
            <a:ext cx="4343400" cy="3886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C0A6359-8EE6-0D79-425B-FB1B517FAC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3177" y="2057400"/>
            <a:ext cx="4050323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316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9E285C2-1B81-A648-32B1-EC12FD303B51}"/>
              </a:ext>
            </a:extLst>
          </p:cNvPr>
          <p:cNvSpPr txBox="1"/>
          <p:nvPr/>
        </p:nvSpPr>
        <p:spPr>
          <a:xfrm>
            <a:off x="228600" y="152400"/>
            <a:ext cx="8724900" cy="2060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Током празничних дана у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вртићу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„Наша радост“, деца и васпитачи су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зај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дено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учествовали у процесу истраживања звука, ритма и музике, стварајући подстицајно окружењ</a:t>
            </a:r>
            <a:r>
              <a:rPr lang="en-U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креативно изражавање и заједничко учење.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(ове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актвности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нас инспиришу да размишљамо о формирању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вртићког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оркестра, хора и фолклорног ансамбла).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D67948D-9E59-E809-1B69-0E25781A74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8085" y="2667000"/>
            <a:ext cx="4095829" cy="3276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634FB95-F457-2263-E3D3-3776EB2859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667000"/>
            <a:ext cx="43434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380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2DE17F-C359-6D7B-7BD0-9D22CECF39B6}"/>
              </a:ext>
            </a:extLst>
          </p:cNvPr>
          <p:cNvSpPr txBox="1"/>
          <p:nvPr/>
        </p:nvSpPr>
        <p:spPr>
          <a:xfrm>
            <a:off x="762000" y="985831"/>
            <a:ext cx="7391400" cy="3074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сарадњи са плесном школом</a:t>
            </a:r>
            <a:r>
              <a:rPr lang="sr-Cyrl-RS" sz="22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sr-Cyrl-RS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вртић ,,Наша радост“ и вртић „Сунце“ су организовали  плесну донаторску приредбу чији је циљ био прикупљање средстава за оплемењивање и унапређивање простора оба вртића, како бисмо деци обезбедили још лепше и подстицајније окружење за боравак и игру.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22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3937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FCD20C3-FFAA-8A74-7C49-57C9D5AB87E8}"/>
              </a:ext>
            </a:extLst>
          </p:cNvPr>
          <p:cNvSpPr txBox="1"/>
          <p:nvPr/>
        </p:nvSpPr>
        <p:spPr>
          <a:xfrm>
            <a:off x="1447800" y="457200"/>
            <a:ext cx="61722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пред полазак у школу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C78FCC0-197A-A8F1-AD92-DB65E98D74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" y="1600200"/>
            <a:ext cx="7010400" cy="441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109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49520BF-880E-5C3F-B9D9-75B5E0350193}"/>
              </a:ext>
            </a:extLst>
          </p:cNvPr>
          <p:cNvSpPr txBox="1"/>
          <p:nvPr/>
        </p:nvSpPr>
        <p:spPr>
          <a:xfrm>
            <a:off x="1219200" y="381000"/>
            <a:ext cx="64008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06B19DB-A0A4-DF84-3973-7F550A074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370219"/>
            <a:ext cx="73914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734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523F29C-B1A7-0857-F9C5-4261FF674733}"/>
              </a:ext>
            </a:extLst>
          </p:cNvPr>
          <p:cNvSpPr txBox="1"/>
          <p:nvPr/>
        </p:nvSpPr>
        <p:spPr>
          <a:xfrm>
            <a:off x="2057400" y="533400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0B0845F-91B2-6B44-43E8-7ECD708E1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569" y="2069123"/>
            <a:ext cx="4155831" cy="3200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AACC0AB-4D46-926E-980F-6B5D8AC26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031" y="2051538"/>
            <a:ext cx="43434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167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9343413-F615-37B5-3E81-CBDC302F0E31}"/>
              </a:ext>
            </a:extLst>
          </p:cNvPr>
          <p:cNvSpPr txBox="1"/>
          <p:nvPr/>
        </p:nvSpPr>
        <p:spPr>
          <a:xfrm>
            <a:off x="457200" y="228600"/>
            <a:ext cx="80772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Кроз своје цртеже и поруке деца у години пред полазак у школу из Горњег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Степоша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 припремила честитке којима шаљу пуно топлине и желе брз повратак здравља болесном родитељу.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EB353F-D550-4E7B-B4C5-37C01EC765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4446" y="1524000"/>
            <a:ext cx="3499339" cy="4876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6BDBBC7-ED8B-2FD7-1008-440E0D26D3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77154" y="1524000"/>
            <a:ext cx="39624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8556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6C7ED88-005E-25DA-C48D-07C40BAC10C5}"/>
              </a:ext>
            </a:extLst>
          </p:cNvPr>
          <p:cNvSpPr txBox="1"/>
          <p:nvPr/>
        </p:nvSpPr>
        <p:spPr>
          <a:xfrm>
            <a:off x="304800" y="152400"/>
            <a:ext cx="8458200" cy="204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„Наша радост“ је одржана трибина за родитеље „Упис деце у 1. разред“.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Саговорници родитеља су били представници ПУ „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Вељковић“, ОШ „Драгомир Марковић“, Дома здравља и СОШО „Веселин Николић“.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6795644-6E0A-F205-667B-E573F41F8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2667000"/>
            <a:ext cx="7924800" cy="347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9533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F195C0A-0E98-24FB-47AF-ED7B5A38AB0A}"/>
              </a:ext>
            </a:extLst>
          </p:cNvPr>
          <p:cNvSpPr txBox="1"/>
          <p:nvPr/>
        </p:nvSpPr>
        <p:spPr>
          <a:xfrm>
            <a:off x="990600" y="228600"/>
            <a:ext cx="7315200" cy="1171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Седница Васпитно – образовног већа.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Извештаји о реализацији рада ПУ.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B348B13-F506-BFB2-4F8F-AFE668A138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828800"/>
            <a:ext cx="5867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70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602F00-B643-10C4-D445-1F496D5727BC}"/>
              </a:ext>
            </a:extLst>
          </p:cNvPr>
          <p:cNvSpPr txBox="1"/>
          <p:nvPr/>
        </p:nvSpPr>
        <p:spPr>
          <a:xfrm>
            <a:off x="685800" y="381000"/>
            <a:ext cx="7848600" cy="1171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Актива за РП.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Размена увида практичара о реализованим активностима.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0D579FA-5881-3CAB-60D6-C090B0A8D4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6400" y="2057400"/>
            <a:ext cx="5562600" cy="362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6215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9E4167-3A39-2378-F8C7-05C5BBC3345F}"/>
              </a:ext>
            </a:extLst>
          </p:cNvPr>
          <p:cNvSpPr txBox="1"/>
          <p:nvPr/>
        </p:nvSpPr>
        <p:spPr>
          <a:xfrm>
            <a:off x="762000" y="228600"/>
            <a:ext cx="7696200" cy="1069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Онлајн седница Актива васпитача реализатора програма у години пред полазак у школу и различитих програма и облика рада.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5867338-D384-CB00-E70C-A803956223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200" y="1981200"/>
            <a:ext cx="6781800" cy="421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02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1026</TotalTime>
  <Words>468</Words>
  <Application>Microsoft Office PowerPoint</Application>
  <PresentationFormat>On-screen Show (4:3)</PresentationFormat>
  <Paragraphs>31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,,пут Око света“ - група у години пред полазак у школу ,,вода“ - група у години пред полазак у школу ,,сат који је чекао празнике“ - група у години пред полазак у школу ,,некада давно“ - група у години пред полазак у школу ,,ко све живи око нас?’’ - старија вртићка група ,,зимске чаролије“ - старија вртићка група ,,вода, извор“ - средња вртићка група ,,зима зима е па шта је“ - средња вртићка група ,,земља у мојим рукама“ - млађа вртићка група ,,пчелице у свету боја“ - старија јаслена група ,,моје тело у покрету“ - средња јаслена група ,,светло, сенке и боје“      </vt:lpstr>
      <vt:lpstr>Током месеца фебруара У нашим вртићима је одржано мноштво активности, а следеће су неке од њих 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ASUS</cp:lastModifiedBy>
  <cp:revision>77</cp:revision>
  <dcterms:created xsi:type="dcterms:W3CDTF">2025-09-28T06:37:34Z</dcterms:created>
  <dcterms:modified xsi:type="dcterms:W3CDTF">2026-03-27T12:19:30Z</dcterms:modified>
</cp:coreProperties>
</file>