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74" r:id="rId3"/>
    <p:sldId id="275" r:id="rId4"/>
    <p:sldId id="258" r:id="rId5"/>
    <p:sldId id="259" r:id="rId6"/>
    <p:sldId id="260" r:id="rId7"/>
    <p:sldId id="261" r:id="rId8"/>
    <p:sldId id="263" r:id="rId9"/>
    <p:sldId id="262" r:id="rId10"/>
    <p:sldId id="264" r:id="rId11"/>
    <p:sldId id="265" r:id="rId12"/>
    <p:sldId id="267" r:id="rId13"/>
    <p:sldId id="268" r:id="rId14"/>
    <p:sldId id="271" r:id="rId15"/>
    <p:sldId id="276" r:id="rId16"/>
    <p:sldId id="277" r:id="rId17"/>
    <p:sldId id="270" r:id="rId18"/>
    <p:sldId id="272" r:id="rId19"/>
    <p:sldId id="273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34613CD-887D-419E-AAF8-F36AD6AC9D9B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4534F91-D994-4093-904C-63CD2324A0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34613CD-887D-419E-AAF8-F36AD6AC9D9B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4534F91-D994-4093-904C-63CD2324A0D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34613CD-887D-419E-AAF8-F36AD6AC9D9B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4534F91-D994-4093-904C-63CD2324A0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613CD-887D-419E-AAF8-F36AD6AC9D9B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34F91-D994-4093-904C-63CD2324A0D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613CD-887D-419E-AAF8-F36AD6AC9D9B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34F91-D994-4093-904C-63CD2324A0D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34613CD-887D-419E-AAF8-F36AD6AC9D9B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4534F91-D994-4093-904C-63CD2324A0D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613CD-887D-419E-AAF8-F36AD6AC9D9B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34F91-D994-4093-904C-63CD2324A0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34613CD-887D-419E-AAF8-F36AD6AC9D9B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4534F91-D994-4093-904C-63CD2324A0D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34613CD-887D-419E-AAF8-F36AD6AC9D9B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4534F91-D994-4093-904C-63CD2324A0D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613CD-887D-419E-AAF8-F36AD6AC9D9B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34F91-D994-4093-904C-63CD2324A0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613CD-887D-419E-AAF8-F36AD6AC9D9B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34F91-D994-4093-904C-63CD2324A0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34613CD-887D-419E-AAF8-F36AD6AC9D9B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4534F91-D994-4093-904C-63CD2324A0D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85918" y="142852"/>
            <a:ext cx="7358082" cy="1500198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2400" dirty="0" smtClean="0"/>
              <a:t>Вртић </a:t>
            </a:r>
            <a:r>
              <a:rPr lang="sr-Cyrl-RS" sz="2400" i="1" dirty="0" smtClean="0"/>
              <a:t>Невен</a:t>
            </a:r>
            <a:br>
              <a:rPr lang="sr-Cyrl-RS" sz="2400" i="1" dirty="0" smtClean="0"/>
            </a:br>
            <a:r>
              <a:rPr lang="sr-Cyrl-RS" sz="2400" b="0" i="1" dirty="0" smtClean="0"/>
              <a:t>Електронски приказ дечје књиге</a:t>
            </a:r>
            <a:br>
              <a:rPr lang="sr-Cyrl-RS" sz="2400" b="0" i="1" dirty="0" smtClean="0"/>
            </a:br>
            <a:r>
              <a:rPr lang="sr-Cyrl-RS" sz="2400" dirty="0" smtClean="0"/>
              <a:t>Вишња у вртићу  </a:t>
            </a:r>
            <a:r>
              <a:rPr lang="sr-Cyrl-RS" sz="2400" i="1" dirty="0" smtClean="0"/>
              <a:t/>
            </a:r>
            <a:br>
              <a:rPr lang="sr-Cyrl-RS" sz="2400" i="1" dirty="0" smtClean="0"/>
            </a:br>
            <a:endParaRPr lang="en-US" sz="2400" i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 descr="C:\Users\KORISNIK\Desktop\Post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2143116"/>
            <a:ext cx="7429520" cy="47148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571480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1800" b="1" dirty="0" smtClean="0">
                <a:latin typeface="Times New Roman" pitchFamily="18" charset="0"/>
              </a:rPr>
              <a:t>Наш почетак у рачунарској играоници –старија васпитна група </a:t>
            </a:r>
            <a:r>
              <a:rPr lang="sr-Cyrl-RS" sz="1800" b="1" i="1" dirty="0" smtClean="0">
                <a:latin typeface="Times New Roman" pitchFamily="18" charset="0"/>
              </a:rPr>
              <a:t>цвет</a:t>
            </a:r>
            <a:br>
              <a:rPr lang="sr-Cyrl-RS" sz="1800" b="1" i="1" dirty="0" smtClean="0">
                <a:latin typeface="Times New Roman" pitchFamily="18" charset="0"/>
              </a:rPr>
            </a:br>
            <a:r>
              <a:rPr lang="sr-Cyrl-RS" sz="1800" b="1" dirty="0" smtClean="0">
                <a:latin typeface="Times New Roman" pitchFamily="18" charset="0"/>
              </a:rPr>
              <a:t>М аргарета ,Калина ,Вања и Богдан </a:t>
            </a:r>
            <a:endParaRPr lang="en-US" sz="1800" b="1" dirty="0">
              <a:latin typeface="Times New Roman" pitchFamily="18" charset="0"/>
            </a:endParaRPr>
          </a:p>
        </p:txBody>
      </p:sp>
      <p:pic>
        <p:nvPicPr>
          <p:cNvPr id="4" name="Content Placeholder 3" descr="IMG_049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42844" y="1428736"/>
            <a:ext cx="3786214" cy="50165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IMG_08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1428736"/>
            <a:ext cx="3929090" cy="50006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225536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2000" dirty="0" smtClean="0">
                <a:latin typeface="Times New Roman" pitchFamily="18" charset="0"/>
              </a:rPr>
              <a:t>Припремна васпитна група </a:t>
            </a:r>
            <a:r>
              <a:rPr lang="sr-Cyrl-RS" sz="2000" i="1" dirty="0" smtClean="0">
                <a:latin typeface="Times New Roman" pitchFamily="18" charset="0"/>
              </a:rPr>
              <a:t>ЦВЕТ</a:t>
            </a:r>
            <a:br>
              <a:rPr lang="sr-Cyrl-RS" sz="2000" i="1" dirty="0" smtClean="0">
                <a:latin typeface="Times New Roman" pitchFamily="18" charset="0"/>
              </a:rPr>
            </a:br>
            <a:r>
              <a:rPr lang="sr-Cyrl-RS" sz="2000" b="1" dirty="0" smtClean="0">
                <a:latin typeface="Times New Roman" pitchFamily="18" charset="0"/>
              </a:rPr>
              <a:t>Вршњачко учење  -Електронски приказ дечје књиге у рачунарској играоници (ПРВА ГРУПА )</a:t>
            </a:r>
            <a:br>
              <a:rPr lang="sr-Cyrl-RS" sz="2000" b="1" dirty="0" smtClean="0">
                <a:latin typeface="Times New Roman" pitchFamily="18" charset="0"/>
              </a:rPr>
            </a:br>
            <a:r>
              <a:rPr lang="sr-Cyrl-RS" sz="2000" b="1" dirty="0" smtClean="0">
                <a:latin typeface="Times New Roman" pitchFamily="18" charset="0"/>
              </a:rPr>
              <a:t>Вишња у вртићу </a:t>
            </a:r>
            <a:endParaRPr lang="en-US" sz="2000" b="1" dirty="0">
              <a:latin typeface="Times New Roman" pitchFamily="18" charset="0"/>
            </a:endParaRPr>
          </a:p>
        </p:txBody>
      </p:sp>
      <p:pic>
        <p:nvPicPr>
          <p:cNvPr id="4" name="Content Placeholder 3" descr="372_055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51560" y="1682432"/>
            <a:ext cx="6278880" cy="470916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000" b="1" dirty="0" smtClean="0">
                <a:latin typeface="Times New Roman" pitchFamily="18" charset="0"/>
              </a:rPr>
              <a:t>Магдалена као учитељица </a:t>
            </a:r>
            <a:endParaRPr lang="en-US" sz="2000" b="1" dirty="0">
              <a:latin typeface="Times New Roman" pitchFamily="18" charset="0"/>
            </a:endParaRPr>
          </a:p>
        </p:txBody>
      </p:sp>
      <p:pic>
        <p:nvPicPr>
          <p:cNvPr id="4" name="Content Placeholder 3" descr="372_055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51560" y="1682432"/>
            <a:ext cx="6278880" cy="470916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372_056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1571612"/>
            <a:ext cx="6278880" cy="4709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1800" dirty="0" smtClean="0">
                <a:latin typeface="Times New Roman" pitchFamily="18" charset="0"/>
              </a:rPr>
              <a:t>Помоћ  и подршка  је понекада потребна и  учитељици </a:t>
            </a:r>
            <a:endParaRPr lang="en-US" sz="1800" dirty="0">
              <a:latin typeface="Times New Roman" pitchFamily="18" charset="0"/>
            </a:endParaRPr>
          </a:p>
        </p:txBody>
      </p:sp>
      <p:pic>
        <p:nvPicPr>
          <p:cNvPr id="4" name="Content Placeholder 3" descr="372_056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51560" y="1682432"/>
            <a:ext cx="6278880" cy="4709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000" b="1" dirty="0" smtClean="0">
                <a:latin typeface="Times New Roman" pitchFamily="18" charset="0"/>
              </a:rPr>
              <a:t>Калина као учитељица </a:t>
            </a:r>
            <a:endParaRPr lang="en-US" sz="2000" b="1" dirty="0">
              <a:latin typeface="Times New Roman" pitchFamily="18" charset="0"/>
            </a:endParaRPr>
          </a:p>
        </p:txBody>
      </p:sp>
      <p:pic>
        <p:nvPicPr>
          <p:cNvPr id="4" name="Content Placeholder 3" descr="372_057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429124" y="2857496"/>
            <a:ext cx="3662267" cy="32861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Content Placeholder 3" descr="372_057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1714488"/>
            <a:ext cx="4095778" cy="37147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dirty="0" smtClean="0">
                <a:latin typeface="Times New Roman" pitchFamily="18" charset="0"/>
              </a:rPr>
              <a:t>Ово је почетна страна књиге –уз малу помоћ идемо ка следећој ...</a:t>
            </a:r>
            <a:endParaRPr lang="en-US" sz="1800" dirty="0">
              <a:latin typeface="Times New Roman" pitchFamily="18" charset="0"/>
            </a:endParaRPr>
          </a:p>
        </p:txBody>
      </p:sp>
      <p:pic>
        <p:nvPicPr>
          <p:cNvPr id="4" name="Content Placeholder 3" descr="372_057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51560" y="1682432"/>
            <a:ext cx="6278880" cy="470916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000" b="1" dirty="0" smtClean="0">
                <a:latin typeface="Times New Roman" pitchFamily="18" charset="0"/>
              </a:rPr>
              <a:t>А онда је тражила папир и оловку да нацрта своје ђаке </a:t>
            </a:r>
            <a:endParaRPr lang="en-US" sz="2000" b="1" dirty="0">
              <a:latin typeface="Times New Roman" pitchFamily="18" charset="0"/>
            </a:endParaRPr>
          </a:p>
        </p:txBody>
      </p:sp>
      <p:pic>
        <p:nvPicPr>
          <p:cNvPr id="4" name="Content Placeholder 3" descr="372_057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857364"/>
            <a:ext cx="3786214" cy="30564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372_057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2928934"/>
            <a:ext cx="3218002" cy="31432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7710518" cy="939784"/>
          </a:xfrm>
        </p:spPr>
        <p:txBody>
          <a:bodyPr>
            <a:normAutofit/>
          </a:bodyPr>
          <a:lstStyle/>
          <a:p>
            <a:pPr algn="ctr"/>
            <a:r>
              <a:rPr lang="sr-Cyrl-RS" sz="1800" b="1" dirty="0" smtClean="0">
                <a:latin typeface="Times New Roman" pitchFamily="18" charset="0"/>
              </a:rPr>
              <a:t>Завршили смо са прегледом књиге на рачунару  и цртањем другара </a:t>
            </a:r>
            <a:endParaRPr lang="en-US" sz="1800" b="1" dirty="0">
              <a:latin typeface="Times New Roman" pitchFamily="18" charset="0"/>
            </a:endParaRPr>
          </a:p>
        </p:txBody>
      </p:sp>
      <p:pic>
        <p:nvPicPr>
          <p:cNvPr id="4" name="Content Placeholder 3" descr="372_058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1714488"/>
            <a:ext cx="6429420" cy="4709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000" b="1" dirty="0" smtClean="0">
                <a:latin typeface="Times New Roman" pitchFamily="18" charset="0"/>
              </a:rPr>
              <a:t>Вања као учитељ </a:t>
            </a:r>
            <a:endParaRPr lang="en-US" sz="2000" b="1" dirty="0">
              <a:latin typeface="Times New Roman" pitchFamily="18" charset="0"/>
            </a:endParaRPr>
          </a:p>
        </p:txBody>
      </p:sp>
      <p:pic>
        <p:nvPicPr>
          <p:cNvPr id="4" name="Content Placeholder 3" descr="372_058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51560" y="1682432"/>
            <a:ext cx="6278880" cy="470916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000" b="1" dirty="0" smtClean="0">
                <a:latin typeface="Times New Roman" pitchFamily="18" charset="0"/>
              </a:rPr>
              <a:t>Само полако ово је прва страна књиге</a:t>
            </a:r>
            <a:endParaRPr lang="en-US" sz="2000" b="1" dirty="0"/>
          </a:p>
        </p:txBody>
      </p:sp>
      <p:pic>
        <p:nvPicPr>
          <p:cNvPr id="4" name="Content Placeholder 3" descr="372_058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51560" y="1682432"/>
            <a:ext cx="6278880" cy="4709160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За штампање је вањи  била потребна мала помоћ од његовог учитеља</a:t>
            </a:r>
            <a:endParaRPr lang="en-US" dirty="0"/>
          </a:p>
        </p:txBody>
      </p:sp>
      <p:pic>
        <p:nvPicPr>
          <p:cNvPr id="4" name="Content Placeholder 3" descr="372_059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51560" y="1682432"/>
            <a:ext cx="6278880" cy="4709160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000" b="1" dirty="0" smtClean="0">
                <a:latin typeface="Times New Roman" pitchFamily="18" charset="0"/>
              </a:rPr>
              <a:t>Штампамо странице књиге са рачунара</a:t>
            </a:r>
            <a:endParaRPr lang="en-US" sz="2000" b="1" dirty="0">
              <a:latin typeface="Times New Roman" pitchFamily="18" charset="0"/>
            </a:endParaRPr>
          </a:p>
        </p:txBody>
      </p:sp>
      <p:pic>
        <p:nvPicPr>
          <p:cNvPr id="4" name="Content Placeholder 3" descr="372_059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51560" y="1682432"/>
            <a:ext cx="6278880" cy="4709160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000" b="1" dirty="0" smtClean="0">
                <a:latin typeface="Times New Roman" pitchFamily="18" charset="0"/>
              </a:rPr>
              <a:t>Успешно завршен задатак измамио је осмех и великог и малог учитеља,стева и вања</a:t>
            </a:r>
            <a:endParaRPr lang="en-US" sz="2000" b="1" dirty="0">
              <a:latin typeface="Times New Roman" pitchFamily="18" charset="0"/>
            </a:endParaRPr>
          </a:p>
        </p:txBody>
      </p:sp>
      <p:pic>
        <p:nvPicPr>
          <p:cNvPr id="4" name="Content Placeholder 3" descr="372_059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51560" y="1682432"/>
            <a:ext cx="6278880" cy="4709160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000" b="1" dirty="0" smtClean="0">
                <a:latin typeface="Times New Roman" pitchFamily="18" charset="0"/>
              </a:rPr>
              <a:t>Књига је стигла у групу –странице књиге су  повезане  </a:t>
            </a:r>
            <a:endParaRPr lang="en-US" sz="2000" b="1" dirty="0">
              <a:latin typeface="Times New Roman" pitchFamily="18" charset="0"/>
            </a:endParaRPr>
          </a:p>
        </p:txBody>
      </p:sp>
      <p:pic>
        <p:nvPicPr>
          <p:cNvPr id="1026" name="Picture 2" descr="C:\Users\KORISNIK\Desktop\SLIKE-ELEKTR.KNJIGA\372_0599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643050"/>
            <a:ext cx="6544654" cy="4709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372_060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1071546"/>
            <a:ext cx="6278880" cy="4709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1071538" y="428604"/>
            <a:ext cx="67866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b="1" i="1" dirty="0" smtClean="0">
                <a:solidFill>
                  <a:schemeClr val="accent1">
                    <a:lumMod val="75000"/>
                  </a:schemeClr>
                </a:solidFill>
              </a:rPr>
              <a:t>Вишња у вртићу </a:t>
            </a:r>
            <a:r>
              <a:rPr lang="sr-Cyrl-RS" sz="2000" b="1" dirty="0" smtClean="0">
                <a:solidFill>
                  <a:schemeClr val="accent1">
                    <a:lumMod val="75000"/>
                  </a:schemeClr>
                </a:solidFill>
              </a:rPr>
              <a:t>је књга деце и васпитача групе </a:t>
            </a:r>
            <a:r>
              <a:rPr lang="sr-Cyrl-RS" sz="2000" b="1" i="1" dirty="0" smtClean="0">
                <a:solidFill>
                  <a:schemeClr val="accent1">
                    <a:lumMod val="75000"/>
                  </a:schemeClr>
                </a:solidFill>
              </a:rPr>
              <a:t>Цвет </a:t>
            </a:r>
            <a:endParaRPr lang="en-US" sz="2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844" y="214290"/>
            <a:ext cx="8572560" cy="1071570"/>
          </a:xfrm>
        </p:spPr>
        <p:txBody>
          <a:bodyPr>
            <a:normAutofit/>
          </a:bodyPr>
          <a:lstStyle/>
          <a:p>
            <a:pPr algn="ctr"/>
            <a:r>
              <a:rPr lang="sr-Cyrl-RS" sz="2000" b="1" dirty="0" smtClean="0">
                <a:latin typeface="Times New Roman" pitchFamily="18" charset="0"/>
              </a:rPr>
              <a:t>По навици после рада одмор уз слаткиш, а запаковано је и за понети ,браћи и сестри </a:t>
            </a:r>
            <a:endParaRPr lang="en-US" sz="2000" b="1" dirty="0">
              <a:latin typeface="Times New Roman" pitchFamily="18" charset="0"/>
            </a:endParaRPr>
          </a:p>
        </p:txBody>
      </p:sp>
      <p:pic>
        <p:nvPicPr>
          <p:cNvPr id="1026" name="Picture 2" descr="C:\Users\KORISNIK\Desktop\372_06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1928802"/>
            <a:ext cx="3162300" cy="44227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 descr="C:\Users\KORISNIK\Desktop\SLIKE-ELEKTR.KNJIGA\372_06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1928802"/>
            <a:ext cx="2097087" cy="44291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000" b="1" dirty="0" smtClean="0">
                <a:latin typeface="Times New Roman" pitchFamily="18" charset="0"/>
              </a:rPr>
              <a:t>Информишемо јавност  о раду наше рачунарске  играонице  и вршњачком учењу, које поред стицања знања ствара и основ за развијање пријатељства</a:t>
            </a:r>
            <a:endParaRPr lang="en-US" sz="2000" b="1" dirty="0">
              <a:latin typeface="Times New Roman" pitchFamily="18" charset="0"/>
            </a:endParaRPr>
          </a:p>
        </p:txBody>
      </p:sp>
      <p:pic>
        <p:nvPicPr>
          <p:cNvPr id="4" name="Content Placeholder 3" descr="372_056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51560" y="1682432"/>
            <a:ext cx="6278880" cy="4709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70</TotalTime>
  <Words>162</Words>
  <Application>Microsoft Office PowerPoint</Application>
  <PresentationFormat>On-screen Show (4:3)</PresentationFormat>
  <Paragraphs>18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Oriel</vt:lpstr>
      <vt:lpstr>Вртић Невен Електронски приказ дечје књиге Вишња у вртићу   </vt:lpstr>
      <vt:lpstr>Наш почетак у рачунарској играоници –старија васпитна група цвет М аргарета ,Калина ,Вања и Богдан </vt:lpstr>
      <vt:lpstr>Припремна васпитна група ЦВЕТ Вршњачко учење  -Електронски приказ дечје књиге у рачунарској играоници (ПРВА ГРУПА ) Вишња у вртићу </vt:lpstr>
      <vt:lpstr>Магдалена као учитељица </vt:lpstr>
      <vt:lpstr>Slide 5</vt:lpstr>
      <vt:lpstr>Помоћ  и подршка  је понекада потребна и  учитељици </vt:lpstr>
      <vt:lpstr>Калина као учитељица </vt:lpstr>
      <vt:lpstr>Ово је почетна страна књиге –уз малу помоћ идемо ка следећој ...</vt:lpstr>
      <vt:lpstr>А онда је тражила папир и оловку да нацрта своје ђаке </vt:lpstr>
      <vt:lpstr>Завршили смо са прегледом књиге на рачунару  и цртањем другара </vt:lpstr>
      <vt:lpstr>Вања као учитељ </vt:lpstr>
      <vt:lpstr>Само полако ово је прва страна књиге</vt:lpstr>
      <vt:lpstr>За штампање је вањи  била потребна мала помоћ од његовог учитеља</vt:lpstr>
      <vt:lpstr>Штампамо странице књиге са рачунара</vt:lpstr>
      <vt:lpstr>Успешно завршен задатак измамио је осмех и великог и малог учитеља,стева и вања</vt:lpstr>
      <vt:lpstr>Књига је стигла у групу –странице књиге су  повезане  </vt:lpstr>
      <vt:lpstr>Slide 17</vt:lpstr>
      <vt:lpstr>По навици после рада одмор уз слаткиш, а запаковано је и за понети ,браћи и сестри </vt:lpstr>
      <vt:lpstr>Информишемо јавност  о раду наше рачунарске  играонице  и вршњачком учењу, које поред стицања знања ствара и основ за развијање пријатељства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Steva</cp:lastModifiedBy>
  <cp:revision>12</cp:revision>
  <dcterms:created xsi:type="dcterms:W3CDTF">2015-10-08T14:56:28Z</dcterms:created>
  <dcterms:modified xsi:type="dcterms:W3CDTF">2015-10-12T11:34:18Z</dcterms:modified>
</cp:coreProperties>
</file>