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73" r:id="rId6"/>
    <p:sldId id="261" r:id="rId7"/>
    <p:sldId id="262" r:id="rId8"/>
    <p:sldId id="263" r:id="rId9"/>
    <p:sldId id="279" r:id="rId10"/>
    <p:sldId id="275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80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F90E182-42C5-454A-A874-AEBBC18FF9C8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98738D9-0B28-4975-B91E-189174737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90E182-42C5-454A-A874-AEBBC18FF9C8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8738D9-0B28-4975-B91E-189174737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F90E182-42C5-454A-A874-AEBBC18FF9C8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98738D9-0B28-4975-B91E-189174737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90E182-42C5-454A-A874-AEBBC18FF9C8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8738D9-0B28-4975-B91E-189174737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90E182-42C5-454A-A874-AEBBC18FF9C8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8738D9-0B28-4975-B91E-189174737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90E182-42C5-454A-A874-AEBBC18FF9C8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8738D9-0B28-4975-B91E-189174737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F90E182-42C5-454A-A874-AEBBC18FF9C8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8738D9-0B28-4975-B91E-189174737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90E182-42C5-454A-A874-AEBBC18FF9C8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8738D9-0B28-4975-B91E-189174737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90E182-42C5-454A-A874-AEBBC18FF9C8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8738D9-0B28-4975-B91E-1891747376A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90E182-42C5-454A-A874-AEBBC18FF9C8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8738D9-0B28-4975-B91E-189174737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F90E182-42C5-454A-A874-AEBBC18FF9C8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98738D9-0B28-4975-B91E-189174737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F90E182-42C5-454A-A874-AEBBC18FF9C8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98738D9-0B28-4975-B91E-189174737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sr-Cyrl-RS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sr-Cyrl-RS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sr-Cyrl-RS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sr-Cyrl-RS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Електронска књига </a:t>
            </a:r>
            <a:br>
              <a:rPr lang="sr-Cyrl-RS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sr-Cyrl-RS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Вишња у вртићу –Вишња у Бубамари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86050" y="3539864"/>
            <a:ext cx="6357950" cy="1101248"/>
          </a:xfrm>
        </p:spPr>
        <p:txBody>
          <a:bodyPr/>
          <a:lstStyle/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Радионица за децу и родитеље 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43240" y="500042"/>
            <a:ext cx="50720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4000" dirty="0" smtClean="0">
                <a:solidFill>
                  <a:schemeClr val="bg1"/>
                </a:solidFill>
                <a:latin typeface="Times New Roman" pitchFamily="18" charset="0"/>
              </a:rPr>
              <a:t>Вртић Пчелица </a:t>
            </a:r>
            <a:endParaRPr lang="en-US" sz="40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71934" y="5643578"/>
            <a:ext cx="3857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800" dirty="0" smtClean="0">
                <a:solidFill>
                  <a:schemeClr val="bg1"/>
                </a:solidFill>
                <a:latin typeface="Times New Roman" pitchFamily="18" charset="0"/>
              </a:rPr>
              <a:t>Октобар ,2016.</a:t>
            </a:r>
            <a:endParaRPr lang="en-US" sz="2800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Вишња у вртићу</a:t>
            </a:r>
            <a:endParaRPr lang="en-US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5" name="Picture 4" descr="IMG_25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1785926"/>
            <a:ext cx="7000924" cy="4661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Вишња у вртићу</a:t>
            </a:r>
            <a:endParaRPr lang="en-US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Content Placeholder 3" descr="IMG_26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43306" y="1571612"/>
            <a:ext cx="4191029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6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1643050"/>
            <a:ext cx="3146899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Вишња у вртићу</a:t>
            </a:r>
            <a:endParaRPr lang="en-US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Content Placeholder 3" descr="IMG_26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500174"/>
            <a:ext cx="3286148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6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1428736"/>
            <a:ext cx="3065536" cy="4857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Вишња у вртићу</a:t>
            </a:r>
            <a:endParaRPr lang="en-US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Content Placeholder 5" descr="IMG_26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Вишња у вртићу</a:t>
            </a:r>
            <a:endParaRPr lang="en-US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Content Placeholder 3" descr="IMG_26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Вишња у вртићу</a:t>
            </a:r>
            <a:endParaRPr lang="en-US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Content Placeholder 3" descr="IMG_26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785926"/>
            <a:ext cx="3759209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6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714488"/>
            <a:ext cx="3500462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Вишња у вртићу</a:t>
            </a:r>
            <a:endParaRPr lang="en-US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Content Placeholder 3" descr="IMG_26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Вишња у вртићу</a:t>
            </a:r>
            <a:endParaRPr lang="en-US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Content Placeholder 3" descr="IMG_26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Вишња у вртићу</a:t>
            </a:r>
            <a:endParaRPr lang="en-US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Content Placeholder 3" descr="IMG_26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Вишња у вртићу</a:t>
            </a:r>
            <a:endParaRPr lang="en-US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Content Placeholder 3" descr="IMG_26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500174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Вишња у вртићу</a:t>
            </a:r>
            <a:endParaRPr lang="en-US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Content Placeholder 3" descr="IMG_26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r>
              <a:rPr lang="sr-Cyrl-RS" sz="28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Саветодавни рад ,о исхрани са мамама</a:t>
            </a:r>
            <a:endParaRPr lang="en-US" sz="2800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4" name="Content Placeholder 3" descr="IMG_26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500174"/>
            <a:ext cx="2286016" cy="32512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6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1285860"/>
            <a:ext cx="4000496" cy="3000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6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00166" y="4286256"/>
            <a:ext cx="3143240" cy="235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500562" y="4714884"/>
            <a:ext cx="3571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Договор са мамама и васпитачем  о родитељском састанку на тему </a:t>
            </a:r>
            <a:r>
              <a:rPr lang="sr-Cyrl-RS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Исхрана деце предшколског узраста  </a:t>
            </a:r>
            <a:r>
              <a:rPr lang="sr-Cyrl-RS" b="1" i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у</a:t>
            </a:r>
            <a:r>
              <a:rPr lang="sr-Cyrl-RS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 о</a:t>
            </a:r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ктобру </a:t>
            </a:r>
            <a:r>
              <a:rPr lang="sr-Cyrl-RS" b="1" i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-</a:t>
            </a:r>
            <a:r>
              <a:rPr lang="sr-Cyrl-RS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Месец Здраве хране </a:t>
            </a:r>
            <a:endParaRPr lang="en-US" b="1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Јабука –краљица воћа </a:t>
            </a:r>
            <a:endParaRPr lang="en-US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4" name="Content Placeholder 3" descr="IMG_26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Јабука –чувар здравља </a:t>
            </a:r>
            <a:endParaRPr lang="en-US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4" name="Content Placeholder 3" descr="IMG_26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Јабука –за сликање </a:t>
            </a:r>
            <a:endParaRPr lang="en-US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6" name="Content Placeholder 3" descr="IMG_26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1643050"/>
            <a:ext cx="557216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320040"/>
            <a:ext cx="748191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Јабучица црвена-наслов  нове књиге бубамараца</a:t>
            </a:r>
            <a:r>
              <a:rPr lang="sr-Cyrl-RS" dirty="0" smtClean="0">
                <a:latin typeface="Times New Roman" pitchFamily="18" charset="0"/>
              </a:rPr>
              <a:t>  </a:t>
            </a:r>
            <a:endParaRPr lang="en-US" dirty="0">
              <a:latin typeface="Times New Roman" pitchFamily="18" charset="0"/>
            </a:endParaRPr>
          </a:p>
        </p:txBody>
      </p:sp>
      <p:pic>
        <p:nvPicPr>
          <p:cNvPr id="5" name="Content Placeholder 4" descr="IMG_266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1" y="1609725"/>
            <a:ext cx="414340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6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714488"/>
            <a:ext cx="3214710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26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1214422"/>
            <a:ext cx="6786578" cy="5089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0" y="642918"/>
            <a:ext cx="7929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РАДНА АТМОСФЕРА КОД БУБАМАРАЦА ЈЕ УВЕК ПРИСУТНА  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84</TotalTime>
  <Words>95</Words>
  <Application>Microsoft Office PowerPoint</Application>
  <PresentationFormat>On-screen Show (4:3)</PresentationFormat>
  <Paragraphs>22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Opulent</vt:lpstr>
      <vt:lpstr>  Електронска књига  Вишња у вртићу –Вишња у Бубамари </vt:lpstr>
      <vt:lpstr>Вишња у вртићу</vt:lpstr>
      <vt:lpstr>Вишња у вртићу</vt:lpstr>
      <vt:lpstr>Вишња у вртићу</vt:lpstr>
      <vt:lpstr>Вишња у вртићу</vt:lpstr>
      <vt:lpstr>Вишња у вртићу</vt:lpstr>
      <vt:lpstr>Вишња у вртићу</vt:lpstr>
      <vt:lpstr>Вишња у вртићу</vt:lpstr>
      <vt:lpstr>Вишња у вртићу</vt:lpstr>
      <vt:lpstr>Вишња у вртићу</vt:lpstr>
      <vt:lpstr>Вишња у вртићу</vt:lpstr>
      <vt:lpstr>Вишња у вртићу</vt:lpstr>
      <vt:lpstr>Саветодавни рад ,о исхрани са мамама</vt:lpstr>
      <vt:lpstr>Јабука –краљица воћа </vt:lpstr>
      <vt:lpstr>Јабука –чувар здравља </vt:lpstr>
      <vt:lpstr>Јабука –за сликање </vt:lpstr>
      <vt:lpstr>Јабучица црвена-наслов  нове књиге бубамараца  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Електронска књига  Вишња у вртићу –Вишња у Бубамари</dc:title>
  <dc:creator>KORISNIK</dc:creator>
  <cp:lastModifiedBy>Steva</cp:lastModifiedBy>
  <cp:revision>17</cp:revision>
  <dcterms:created xsi:type="dcterms:W3CDTF">2016-10-06T13:35:49Z</dcterms:created>
  <dcterms:modified xsi:type="dcterms:W3CDTF">2016-10-07T09:45:27Z</dcterms:modified>
</cp:coreProperties>
</file>