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58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EE1617-1602-4290-B3D3-380616A4538F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79855D-A763-44DA-8391-24D82B6B5C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EE1617-1602-4290-B3D3-380616A4538F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79855D-A763-44DA-8391-24D82B6B5C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EE1617-1602-4290-B3D3-380616A4538F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79855D-A763-44DA-8391-24D82B6B5C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EE1617-1602-4290-B3D3-380616A4538F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79855D-A763-44DA-8391-24D82B6B5C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EE1617-1602-4290-B3D3-380616A4538F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79855D-A763-44DA-8391-24D82B6B5C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EE1617-1602-4290-B3D3-380616A4538F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79855D-A763-44DA-8391-24D82B6B5C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EE1617-1602-4290-B3D3-380616A4538F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79855D-A763-44DA-8391-24D82B6B5C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EE1617-1602-4290-B3D3-380616A4538F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79855D-A763-44DA-8391-24D82B6B5C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EE1617-1602-4290-B3D3-380616A4538F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79855D-A763-44DA-8391-24D82B6B5C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EE1617-1602-4290-B3D3-380616A4538F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79855D-A763-44DA-8391-24D82B6B5C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EE1617-1602-4290-B3D3-380616A4538F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79855D-A763-44DA-8391-24D82B6B5CF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1EE1617-1602-4290-B3D3-380616A4538F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679855D-A763-44DA-8391-24D82B6B5C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1000108"/>
            <a:ext cx="7406640" cy="2602556"/>
          </a:xfrm>
        </p:spPr>
        <p:txBody>
          <a:bodyPr>
            <a:normAutofit/>
          </a:bodyPr>
          <a:lstStyle/>
          <a:p>
            <a:pPr algn="ctr"/>
            <a:r>
              <a:rPr lang="sr-Cyrl-RS" sz="4000" dirty="0" smtClean="0">
                <a:latin typeface="Times New Roman" pitchFamily="18" charset="0"/>
              </a:rPr>
              <a:t>Експериментишемо</a:t>
            </a:r>
            <a:r>
              <a:rPr lang="sr-Latn-RS" sz="4000" dirty="0" smtClean="0">
                <a:latin typeface="Times New Roman" pitchFamily="18" charset="0"/>
              </a:rPr>
              <a:t> </a:t>
            </a:r>
            <a:r>
              <a:rPr lang="sr-Cyrl-RS" sz="4000" dirty="0" smtClean="0">
                <a:latin typeface="Times New Roman" pitchFamily="18" charset="0"/>
              </a:rPr>
              <a:t> </a:t>
            </a:r>
            <a:endParaRPr lang="en-US" sz="4000" dirty="0">
              <a:latin typeface="Times New Roman" pitchFamily="18" charset="0"/>
            </a:endParaRPr>
          </a:p>
        </p:txBody>
      </p:sp>
      <p:pic>
        <p:nvPicPr>
          <p:cNvPr id="4" name="Picture 3" descr="sshot-2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2643182"/>
            <a:ext cx="6786610" cy="278608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28926" y="6000768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Фебруар,2018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sz="4400" dirty="0" smtClean="0">
                <a:latin typeface="Times New Roman" pitchFamily="18" charset="0"/>
              </a:rPr>
              <a:t>Експериментишемо </a:t>
            </a:r>
            <a:r>
              <a:rPr lang="en-US" sz="4400" dirty="0" smtClean="0">
                <a:latin typeface="Times New Roman" pitchFamily="18" charset="0"/>
              </a:rPr>
              <a:t/>
            </a:r>
            <a:br>
              <a:rPr lang="en-US" sz="4400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20180201_0928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1357298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latin typeface="Times New Roman" pitchFamily="18" charset="0"/>
              </a:rPr>
              <a:t>Експериментишемо </a:t>
            </a:r>
            <a:r>
              <a:rPr lang="en-US" sz="4400" dirty="0" smtClean="0">
                <a:latin typeface="Times New Roman" pitchFamily="18" charset="0"/>
              </a:rPr>
              <a:t/>
            </a:r>
            <a:br>
              <a:rPr lang="en-US" sz="4400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20180201_0929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357298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400" dirty="0" smtClean="0">
                <a:latin typeface="Times New Roman" pitchFamily="18" charset="0"/>
              </a:rPr>
              <a:t>Експериментишемо </a:t>
            </a:r>
            <a:endParaRPr lang="en-US" sz="4400" dirty="0">
              <a:latin typeface="Times New Roman" pitchFamily="18" charset="0"/>
            </a:endParaRPr>
          </a:p>
        </p:txBody>
      </p:sp>
      <p:pic>
        <p:nvPicPr>
          <p:cNvPr id="4" name="Content Placeholder 3" descr="20180201_0930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500174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latin typeface="Times New Roman" pitchFamily="18" charset="0"/>
              </a:rPr>
              <a:t>Експериментишемо </a:t>
            </a:r>
            <a:r>
              <a:rPr lang="en-US" sz="4400" dirty="0" smtClean="0">
                <a:latin typeface="Times New Roman" pitchFamily="18" charset="0"/>
              </a:rPr>
              <a:t/>
            </a:r>
            <a:br>
              <a:rPr lang="en-US" sz="4400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20180201_0929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28586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latin typeface="Times New Roman" pitchFamily="18" charset="0"/>
              </a:rPr>
              <a:t>Експериментишемо </a:t>
            </a:r>
            <a:r>
              <a:rPr lang="en-US" sz="4400" dirty="0" smtClean="0">
                <a:latin typeface="Times New Roman" pitchFamily="18" charset="0"/>
              </a:rPr>
              <a:t/>
            </a:r>
            <a:br>
              <a:rPr lang="en-US" sz="4400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20180201_0934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4480" y="1428736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latin typeface="Times New Roman" pitchFamily="18" charset="0"/>
              </a:rPr>
              <a:t>Експериментишемо </a:t>
            </a:r>
            <a:r>
              <a:rPr lang="en-US" sz="4400" dirty="0" smtClean="0">
                <a:latin typeface="Times New Roman" pitchFamily="18" charset="0"/>
              </a:rPr>
              <a:t/>
            </a:r>
            <a:br>
              <a:rPr lang="en-US" sz="4400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20180201_0933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latin typeface="Times New Roman" pitchFamily="18" charset="0"/>
              </a:rPr>
              <a:t>Експериментишемо </a:t>
            </a:r>
            <a:r>
              <a:rPr lang="en-US" sz="4400" dirty="0" smtClean="0">
                <a:latin typeface="Times New Roman" pitchFamily="18" charset="0"/>
              </a:rPr>
              <a:t/>
            </a:r>
            <a:br>
              <a:rPr lang="en-US" sz="4400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20180201_0938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latin typeface="Times New Roman" pitchFamily="18" charset="0"/>
              </a:rPr>
              <a:t>Експериментишемо </a:t>
            </a:r>
            <a:r>
              <a:rPr lang="en-US" sz="4400" dirty="0" smtClean="0">
                <a:latin typeface="Times New Roman" pitchFamily="18" charset="0"/>
              </a:rPr>
              <a:t/>
            </a:r>
            <a:br>
              <a:rPr lang="en-US" sz="4400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20180201_0942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latin typeface="Times New Roman" pitchFamily="18" charset="0"/>
              </a:rPr>
              <a:t>Експериментишемо </a:t>
            </a:r>
            <a:r>
              <a:rPr lang="en-US" sz="4400" dirty="0" smtClean="0">
                <a:latin typeface="Times New Roman" pitchFamily="18" charset="0"/>
              </a:rPr>
              <a:t/>
            </a:r>
            <a:br>
              <a:rPr lang="en-US" sz="4400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20180201_0942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latin typeface="Times New Roman" pitchFamily="18" charset="0"/>
              </a:rPr>
              <a:t>Експериментишемо </a:t>
            </a:r>
            <a:r>
              <a:rPr lang="en-US" sz="4400" dirty="0" smtClean="0">
                <a:latin typeface="Times New Roman" pitchFamily="18" charset="0"/>
              </a:rPr>
              <a:t/>
            </a:r>
            <a:br>
              <a:rPr lang="en-US" sz="4400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20180201_0942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</TotalTime>
  <Words>12</Words>
  <Application>Microsoft Office PowerPoint</Application>
  <PresentationFormat>On-screen Show (4:3)</PresentationFormat>
  <Paragraphs>12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Solstice</vt:lpstr>
      <vt:lpstr>Slide 1</vt:lpstr>
      <vt:lpstr>Експериментишемо  </vt:lpstr>
      <vt:lpstr>Експериментишемо  </vt:lpstr>
      <vt:lpstr>Експериментишемо </vt:lpstr>
      <vt:lpstr>Експериментишемо  </vt:lpstr>
      <vt:lpstr>Експериментишемо  </vt:lpstr>
      <vt:lpstr>Експериментишемо  </vt:lpstr>
      <vt:lpstr>Експериментишемо  </vt:lpstr>
      <vt:lpstr>Експериментишемо  </vt:lpstr>
      <vt:lpstr>Експериментишемо  </vt:lpstr>
      <vt:lpstr>Експериментишемо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3</cp:revision>
  <dcterms:created xsi:type="dcterms:W3CDTF">2018-03-01T08:56:15Z</dcterms:created>
  <dcterms:modified xsi:type="dcterms:W3CDTF">2018-03-12T21:30:48Z</dcterms:modified>
</cp:coreProperties>
</file>