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3" r:id="rId4"/>
    <p:sldId id="261" r:id="rId5"/>
    <p:sldId id="259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14612" y="1071546"/>
            <a:ext cx="6072230" cy="1470025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</a:rPr>
              <a:t>Лептирић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9058" y="2857496"/>
            <a:ext cx="5000660" cy="1928826"/>
          </a:xfrm>
        </p:spPr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Државни шампионат </a:t>
            </a:r>
          </a:p>
          <a:p>
            <a:pPr algn="ctr"/>
            <a:r>
              <a:rPr lang="sr-Cyrl-RS" sz="3200" i="1" dirty="0" smtClean="0">
                <a:latin typeface="Times New Roman" pitchFamily="18" charset="0"/>
              </a:rPr>
              <a:t>Удружење Златно перо </a:t>
            </a:r>
            <a:endParaRPr lang="en-US" sz="3200" i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43372" y="5643578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7.12.2018.</a:t>
            </a:r>
          </a:p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Крушевац </a:t>
            </a:r>
            <a:endParaRPr 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f8add7a0a5c7380eee22146a5a1b6cc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  <p:sp>
        <p:nvSpPr>
          <p:cNvPr id="5" name="TextBox 4"/>
          <p:cNvSpPr txBox="1"/>
          <p:nvPr/>
        </p:nvSpPr>
        <p:spPr>
          <a:xfrm>
            <a:off x="285720" y="571480"/>
            <a:ext cx="7429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Деца и васпитачи припремних вас.гр.вртића </a:t>
            </a:r>
            <a:r>
              <a:rPr lang="sr-Cyrl-RS" sz="2400" i="1" dirty="0" smtClean="0">
                <a:latin typeface="Times New Roman" pitchFamily="18" charset="0"/>
              </a:rPr>
              <a:t>Лептирић </a:t>
            </a:r>
            <a:r>
              <a:rPr lang="sr-Cyrl-RS" sz="2400" dirty="0" smtClean="0">
                <a:latin typeface="Times New Roman" pitchFamily="18" charset="0"/>
              </a:rPr>
              <a:t>и </a:t>
            </a:r>
            <a:r>
              <a:rPr lang="sr-Cyrl-RS" sz="2400" i="1" dirty="0" smtClean="0">
                <a:latin typeface="Times New Roman" pitchFamily="18" charset="0"/>
              </a:rPr>
              <a:t>Лане</a:t>
            </a:r>
            <a:r>
              <a:rPr lang="sr-Cyrl-RS" sz="2400" dirty="0" smtClean="0">
                <a:latin typeface="Times New Roman" pitchFamily="18" charset="0"/>
              </a:rPr>
              <a:t> на изложби птица.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6f82113ca1e4e629b77beb454fae1e6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643050"/>
            <a:ext cx="3071834" cy="4525963"/>
          </a:xfrm>
        </p:spPr>
      </p:pic>
      <p:pic>
        <p:nvPicPr>
          <p:cNvPr id="5" name="Content Placeholder 3" descr="IMG-ca98a074cac80d77c4a38a2a7474940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600200"/>
            <a:ext cx="3357586" cy="45259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0" y="642918"/>
            <a:ext cx="785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Деца ,родитељи и васпитачи гости Удружења </a:t>
            </a:r>
            <a:r>
              <a:rPr lang="sr-Cyrl-RS" sz="2400" i="1" dirty="0" smtClean="0">
                <a:latin typeface="Times New Roman" pitchFamily="18" charset="0"/>
              </a:rPr>
              <a:t>Златно перо </a:t>
            </a:r>
            <a:endParaRPr lang="en-US" sz="2400" i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d6e9bbe0ca78e186048376a472bc8c1-V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c0dcdb19a9c22cabfd6b04b71065466e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142984"/>
            <a:ext cx="3143272" cy="5043510"/>
          </a:xfrm>
        </p:spPr>
      </p:pic>
      <p:pic>
        <p:nvPicPr>
          <p:cNvPr id="5" name="Picture 4" descr="IMG-0b8a31d1dbfb8eeedf38bfd51540d82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1071546"/>
            <a:ext cx="2973593" cy="507209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1e3831d3d4d3ce886a945a44a80676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23</TotalTime>
  <Words>31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Opulent</vt:lpstr>
      <vt:lpstr>Вртић Лептирић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KORISNIK</cp:lastModifiedBy>
  <cp:revision>4</cp:revision>
  <dcterms:created xsi:type="dcterms:W3CDTF">2018-12-12T07:38:33Z</dcterms:created>
  <dcterms:modified xsi:type="dcterms:W3CDTF">2018-12-12T09:41:22Z</dcterms:modified>
</cp:coreProperties>
</file>