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3" r:id="rId4"/>
    <p:sldId id="261" r:id="rId5"/>
    <p:sldId id="259" r:id="rId6"/>
    <p:sldId id="265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FAF1AF89-AA81-44A0-9F78-9264DB239500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FBC6E12-CF19-44F8-A4E7-E3657E504CF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14612" y="1071546"/>
            <a:ext cx="6072230" cy="1470025"/>
          </a:xfrm>
        </p:spPr>
        <p:txBody>
          <a:bodyPr/>
          <a:lstStyle/>
          <a:p>
            <a:pPr algn="l"/>
            <a:r>
              <a:rPr lang="sr-Cyrl-RS" dirty="0" smtClean="0">
                <a:latin typeface="Times New Roman" pitchFamily="18" charset="0"/>
              </a:rPr>
              <a:t>Вртић Лане  </a:t>
            </a:r>
            <a:r>
              <a:rPr lang="sr-Cyrl-RS" i="1" dirty="0" smtClean="0">
                <a:latin typeface="Times New Roman" pitchFamily="18" charset="0"/>
              </a:rPr>
              <a:t> </a:t>
            </a:r>
            <a:endParaRPr lang="en-US" i="1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29058" y="2857496"/>
            <a:ext cx="5000660" cy="1928826"/>
          </a:xfrm>
        </p:spPr>
        <p:txBody>
          <a:bodyPr/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Државни шампионат </a:t>
            </a:r>
          </a:p>
          <a:p>
            <a:pPr algn="ctr"/>
            <a:r>
              <a:rPr lang="sr-Cyrl-RS" sz="3200" i="1" dirty="0" smtClean="0">
                <a:latin typeface="Times New Roman" pitchFamily="18" charset="0"/>
              </a:rPr>
              <a:t>Удружење Златно перо </a:t>
            </a:r>
            <a:endParaRPr lang="en-US" sz="3200" i="1" dirty="0"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43372" y="5643578"/>
            <a:ext cx="4143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bg1"/>
                </a:solidFill>
                <a:latin typeface="Times New Roman" pitchFamily="18" charset="0"/>
              </a:rPr>
              <a:t>7.12.2018.</a:t>
            </a:r>
          </a:p>
          <a:p>
            <a:pPr algn="ctr"/>
            <a:r>
              <a:rPr lang="sr-Cyrl-RS" dirty="0" smtClean="0">
                <a:solidFill>
                  <a:schemeClr val="bg1"/>
                </a:solidFill>
                <a:latin typeface="Times New Roman" pitchFamily="18" charset="0"/>
              </a:rPr>
              <a:t>Крушевац </a:t>
            </a:r>
            <a:endParaRPr 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f8add7a0a5c7380eee22146a5a1b6cc1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97075"/>
            <a:ext cx="7239000" cy="4071938"/>
          </a:xfrm>
        </p:spPr>
      </p:pic>
      <p:sp>
        <p:nvSpPr>
          <p:cNvPr id="5" name="TextBox 4"/>
          <p:cNvSpPr txBox="1"/>
          <p:nvPr/>
        </p:nvSpPr>
        <p:spPr>
          <a:xfrm>
            <a:off x="285720" y="571480"/>
            <a:ext cx="7429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Деца и васпитачи припремних вас.гр.вртића </a:t>
            </a:r>
            <a:r>
              <a:rPr lang="sr-Cyrl-RS" sz="2400" i="1" dirty="0" smtClean="0">
                <a:latin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</a:rPr>
              <a:t> </a:t>
            </a:r>
            <a:r>
              <a:rPr lang="sr-Cyrl-RS" sz="2400" i="1" dirty="0" smtClean="0">
                <a:latin typeface="Times New Roman" pitchFamily="18" charset="0"/>
              </a:rPr>
              <a:t>Лане</a:t>
            </a:r>
            <a:r>
              <a:rPr lang="sr-Cyrl-RS" sz="2400" dirty="0" smtClean="0">
                <a:latin typeface="Times New Roman" pitchFamily="18" charset="0"/>
              </a:rPr>
              <a:t>  и  </a:t>
            </a:r>
            <a:r>
              <a:rPr lang="sr-Cyrl-RS" sz="2400" i="1" dirty="0" smtClean="0">
                <a:latin typeface="Times New Roman" pitchFamily="18" charset="0"/>
              </a:rPr>
              <a:t>Лептирића</a:t>
            </a:r>
            <a:r>
              <a:rPr lang="sr-Cyrl-RS" sz="2400" dirty="0" smtClean="0">
                <a:latin typeface="Times New Roman" pitchFamily="18" charset="0"/>
              </a:rPr>
              <a:t> на изложби птица.</a:t>
            </a:r>
            <a:endParaRPr lang="en-US" sz="24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6f82113ca1e4e629b77beb454fae1e60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643050"/>
            <a:ext cx="3071834" cy="4525963"/>
          </a:xfrm>
        </p:spPr>
      </p:pic>
      <p:pic>
        <p:nvPicPr>
          <p:cNvPr id="5" name="Content Placeholder 3" descr="IMG-ca98a074cac80d77c4a38a2a7474940c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600200"/>
            <a:ext cx="3357586" cy="45259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5720" y="642918"/>
            <a:ext cx="7858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Деца ,родитељи и васпитачи гости Удружења </a:t>
            </a:r>
            <a:r>
              <a:rPr lang="sr-Cyrl-RS" sz="2400" i="1" dirty="0" smtClean="0">
                <a:latin typeface="Times New Roman" pitchFamily="18" charset="0"/>
              </a:rPr>
              <a:t>Златно перо </a:t>
            </a:r>
            <a:endParaRPr lang="en-US" sz="2400" i="1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4d6e9bbe0ca78e186048376a472bc8c1-V-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97075"/>
            <a:ext cx="7239000" cy="40719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c0dcdb19a9c22cabfd6b04b71065466e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142984"/>
            <a:ext cx="3143272" cy="5043510"/>
          </a:xfrm>
        </p:spPr>
      </p:pic>
      <p:pic>
        <p:nvPicPr>
          <p:cNvPr id="5" name="Picture 4" descr="IMG-0b8a31d1dbfb8eeedf38bfd51540d827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1071546"/>
            <a:ext cx="2973593" cy="507209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41e3831d3d4d3ce886a945a44a806760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97075"/>
            <a:ext cx="7239000" cy="40719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24</TotalTime>
  <Words>31</Words>
  <Application>Microsoft Office PowerPoint</Application>
  <PresentationFormat>On-screen Show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Opulent</vt:lpstr>
      <vt:lpstr>Вртић Лане   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</dc:title>
  <dc:creator>KORISNIK</dc:creator>
  <cp:lastModifiedBy>KORISNIK</cp:lastModifiedBy>
  <cp:revision>5</cp:revision>
  <dcterms:created xsi:type="dcterms:W3CDTF">2018-12-12T07:38:33Z</dcterms:created>
  <dcterms:modified xsi:type="dcterms:W3CDTF">2018-12-12T09:41:50Z</dcterms:modified>
</cp:coreProperties>
</file>