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D1388D65-5088-4471-A57F-357FB302840C}" type="datetimeFigureOut">
              <a:rPr lang="en-US" smtClean="0"/>
              <a:pPr/>
              <a:t>5/15/2017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56BBBEB-EA5C-4B69-A82C-97F193F5647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388D65-5088-4471-A57F-357FB302840C}" type="datetimeFigureOut">
              <a:rPr lang="en-US" smtClean="0"/>
              <a:pPr/>
              <a:t>5/15/2017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6BBBEB-EA5C-4B69-A82C-97F193F564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D1388D65-5088-4471-A57F-357FB302840C}" type="datetimeFigureOut">
              <a:rPr lang="en-US" smtClean="0"/>
              <a:pPr/>
              <a:t>5/15/2017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56BBBEB-EA5C-4B69-A82C-97F193F5647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388D65-5088-4471-A57F-357FB302840C}" type="datetimeFigureOut">
              <a:rPr lang="en-US" smtClean="0"/>
              <a:pPr/>
              <a:t>5/15/2017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56BBBEB-EA5C-4B69-A82C-97F193F5647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388D65-5088-4471-A57F-357FB302840C}" type="datetimeFigureOut">
              <a:rPr lang="en-US" smtClean="0"/>
              <a:pPr/>
              <a:t>5/15/2017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56BBBEB-EA5C-4B69-A82C-97F193F564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388D65-5088-4471-A57F-357FB302840C}" type="datetimeFigureOut">
              <a:rPr lang="en-US" smtClean="0"/>
              <a:pPr/>
              <a:t>5/15/2017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6BBBEB-EA5C-4B69-A82C-97F193F5647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388D65-5088-4471-A57F-357FB302840C}" type="datetimeFigureOut">
              <a:rPr lang="en-US" smtClean="0"/>
              <a:pPr/>
              <a:t>5/15/2017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6BBBEB-EA5C-4B69-A82C-97F193F564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D1388D65-5088-4471-A57F-357FB302840C}" type="datetimeFigureOut">
              <a:rPr lang="en-US" smtClean="0"/>
              <a:pPr/>
              <a:t>5/15/2017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56BBBEB-EA5C-4B69-A82C-97F193F5647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D1388D65-5088-4471-A57F-357FB302840C}" type="datetimeFigureOut">
              <a:rPr lang="en-US" smtClean="0"/>
              <a:pPr/>
              <a:t>5/15/2017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56BBBEB-EA5C-4B69-A82C-97F193F5647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388D65-5088-4471-A57F-357FB302840C}" type="datetimeFigureOut">
              <a:rPr lang="en-US" smtClean="0"/>
              <a:pPr/>
              <a:t>5/15/2017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6BBBEB-EA5C-4B69-A82C-97F193F564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388D65-5088-4471-A57F-357FB302840C}" type="datetimeFigureOut">
              <a:rPr lang="en-US" smtClean="0"/>
              <a:pPr/>
              <a:t>5/15/2017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6BBBEB-EA5C-4B69-A82C-97F193F564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D1388D65-5088-4471-A57F-357FB302840C}" type="datetimeFigureOut">
              <a:rPr lang="en-US" smtClean="0"/>
              <a:pPr/>
              <a:t>5/15/2017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D56BBBEB-EA5C-4B69-A82C-97F193F5647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ORISNIK\Desktop\лого и меморандум\Logo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14290"/>
            <a:ext cx="2397520" cy="23050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Picture 4" descr="18423031_1479763012098680_5644147461907629872_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285728"/>
            <a:ext cx="2287912" cy="22860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428596" y="3786190"/>
            <a:ext cx="8501122" cy="58477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sr-Latn-R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35 </a:t>
            </a:r>
            <a:r>
              <a:rPr lang="sr-Cyrl-R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 година </a:t>
            </a:r>
            <a:r>
              <a:rPr lang="sr-Cyrl-RS" sz="32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Друштва учитеља Крушевца </a:t>
            </a:r>
            <a:endParaRPr lang="en-US" sz="3200" i="1" dirty="0">
              <a:latin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28794" y="5572140"/>
            <a:ext cx="56436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13.05.2017.</a:t>
            </a:r>
          </a:p>
          <a:p>
            <a:pPr algn="ctr"/>
            <a:r>
              <a:rPr lang="sr-Cyrl-RS" sz="2400" b="1" dirty="0" smtClean="0">
                <a:latin typeface="Times New Roman" pitchFamily="18" charset="0"/>
              </a:rPr>
              <a:t>Крушевац </a:t>
            </a:r>
            <a:endParaRPr lang="en-US" sz="2400" b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KORISNIK\Desktop\лого и меморандум\Logo_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68" y="571480"/>
            <a:ext cx="785818" cy="7555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18423031_1479763012098680_5644147461907629872_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571480"/>
            <a:ext cx="761122" cy="6518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 descr="DSC_022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57290" y="1357298"/>
            <a:ext cx="6429420" cy="48220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2500298" y="714356"/>
            <a:ext cx="3786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tx1">
                    <a:lumMod val="95000"/>
                  </a:schemeClr>
                </a:solidFill>
                <a:latin typeface="Times New Roman" pitchFamily="18" charset="0"/>
              </a:rPr>
              <a:t>Поздравна реч </a:t>
            </a:r>
            <a:endParaRPr lang="en-US" sz="2400" b="1" dirty="0">
              <a:solidFill>
                <a:schemeClr val="tx1">
                  <a:lumMod val="9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" pitchFamily="18" charset="0"/>
              </a:rPr>
              <a:t>Најмлађи учесници програма </a:t>
            </a:r>
            <a:endParaRPr lang="en-US" sz="2400" b="1" dirty="0">
              <a:solidFill>
                <a:schemeClr val="tx1">
                  <a:lumMod val="95000"/>
                </a:schemeClr>
              </a:solidFill>
              <a:effectLst/>
              <a:latin typeface="Times New Roman" pitchFamily="18" charset="0"/>
            </a:endParaRPr>
          </a:p>
        </p:txBody>
      </p:sp>
      <p:pic>
        <p:nvPicPr>
          <p:cNvPr id="5" name="Picture 4" descr="18423031_1479763012098680_5644147461907629872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571480"/>
            <a:ext cx="761122" cy="6518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Content Placeholder 6" descr="18519835_10210681196038904_3006035588864928493_n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357290" y="1785926"/>
            <a:ext cx="6286544" cy="45259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" pitchFamily="18" charset="0"/>
              </a:rPr>
              <a:t>Градско коло </a:t>
            </a:r>
            <a:endParaRPr lang="en-US" sz="2400" b="1" dirty="0">
              <a:solidFill>
                <a:schemeClr val="tx1">
                  <a:lumMod val="95000"/>
                </a:schemeClr>
              </a:solidFill>
              <a:effectLst/>
              <a:latin typeface="Times New Roman" pitchFamily="18" charset="0"/>
            </a:endParaRPr>
          </a:p>
        </p:txBody>
      </p:sp>
      <p:pic>
        <p:nvPicPr>
          <p:cNvPr id="5" name="Picture 4" descr="18423031_1479763012098680_5644147461907629872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571480"/>
            <a:ext cx="761122" cy="6518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 descr="18425061_10210681198318961_7351354936772942113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6" y="1571612"/>
            <a:ext cx="7286676" cy="47149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" pitchFamily="18" charset="0"/>
              </a:rPr>
              <a:t>Озбиљан оркестар за озбиљан јубилеј </a:t>
            </a:r>
            <a:endParaRPr lang="en-US" sz="2400" b="1" dirty="0">
              <a:solidFill>
                <a:schemeClr val="tx1">
                  <a:lumMod val="95000"/>
                </a:schemeClr>
              </a:solidFill>
              <a:effectLst/>
              <a:latin typeface="Times New Roman" pitchFamily="18" charset="0"/>
            </a:endParaRPr>
          </a:p>
        </p:txBody>
      </p:sp>
      <p:pic>
        <p:nvPicPr>
          <p:cNvPr id="5" name="Picture 4" descr="18423031_1479763012098680_5644147461907629872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500042"/>
            <a:ext cx="761122" cy="6518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Content Placeholder 6" descr="18485362_10210681197038929_7448690357853601374_n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00100" y="1714488"/>
            <a:ext cx="6786610" cy="45259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" pitchFamily="18" charset="0"/>
              </a:rPr>
              <a:t>Публика је са великим интересовањем пратила програм </a:t>
            </a:r>
            <a:endParaRPr lang="en-US" sz="2400" b="1" dirty="0">
              <a:solidFill>
                <a:schemeClr val="tx1">
                  <a:lumMod val="95000"/>
                </a:schemeClr>
              </a:solidFill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DSC_02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571612"/>
            <a:ext cx="8046155" cy="4525962"/>
          </a:xfrm>
        </p:spPr>
      </p:pic>
      <p:pic>
        <p:nvPicPr>
          <p:cNvPr id="5" name="Picture 4" descr="18423031_1479763012098680_5644147461907629872_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357166"/>
            <a:ext cx="761122" cy="6518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sr-Cyrl-RS" sz="2400" b="1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" pitchFamily="18" charset="0"/>
              </a:rPr>
              <a:t>Поздравна реч руководиоца Школске управе Крушевац </a:t>
            </a:r>
            <a:endParaRPr lang="en-US" sz="2400" b="1" dirty="0">
              <a:solidFill>
                <a:schemeClr val="tx1">
                  <a:lumMod val="95000"/>
                </a:schemeClr>
              </a:solidFill>
              <a:effectLst/>
              <a:latin typeface="Times New Roman" pitchFamily="18" charset="0"/>
            </a:endParaRPr>
          </a:p>
        </p:txBody>
      </p:sp>
      <p:pic>
        <p:nvPicPr>
          <p:cNvPr id="7" name="Content Placeholder 6" descr="DSC_02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0" y="1714488"/>
            <a:ext cx="3818266" cy="4525962"/>
          </a:xfrm>
        </p:spPr>
      </p:pic>
      <p:pic>
        <p:nvPicPr>
          <p:cNvPr id="5" name="Picture 4" descr="DSC_02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1785926"/>
            <a:ext cx="3857652" cy="4572032"/>
          </a:xfrm>
          <a:prstGeom prst="rect">
            <a:avLst/>
          </a:prstGeom>
        </p:spPr>
      </p:pic>
      <p:pic>
        <p:nvPicPr>
          <p:cNvPr id="6" name="Picture 5" descr="18423031_1479763012098680_5644147461907629872_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786" y="285728"/>
            <a:ext cx="761122" cy="6518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r-Cyrl-RS" sz="2400" b="1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" pitchFamily="18" charset="0"/>
              </a:rPr>
              <a:t>Захвалнице представницима институција и појединцима  који подржавају  рад Друштва учитеља  Крушевца </a:t>
            </a:r>
            <a:r>
              <a:rPr lang="sr-Cyrl-RS" b="1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" pitchFamily="18" charset="0"/>
              </a:rPr>
              <a:t> </a:t>
            </a:r>
            <a:endParaRPr lang="en-US" b="1" dirty="0">
              <a:solidFill>
                <a:schemeClr val="tx1">
                  <a:lumMod val="95000"/>
                </a:schemeClr>
              </a:solidFill>
              <a:effectLst/>
              <a:latin typeface="Times New Roman" pitchFamily="18" charset="0"/>
            </a:endParaRPr>
          </a:p>
        </p:txBody>
      </p:sp>
      <p:pic>
        <p:nvPicPr>
          <p:cNvPr id="6" name="Picture 5" descr="18423031_1479763012098680_5644147461907629872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6710" y="785794"/>
            <a:ext cx="761122" cy="6518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7" descr="18447262_10210681193718846_8179632546386972222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6" y="1500174"/>
            <a:ext cx="7072362" cy="4800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" pitchFamily="18" charset="0"/>
              </a:rPr>
              <a:t>Захвалница  за ПУ </a:t>
            </a:r>
            <a:r>
              <a:rPr lang="sr-Cyrl-RS" sz="2400" b="1" i="1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" pitchFamily="18" charset="0"/>
              </a:rPr>
              <a:t>Ната Вељковић </a:t>
            </a:r>
            <a:endParaRPr lang="en-US" sz="2400" b="1" i="1" dirty="0">
              <a:solidFill>
                <a:schemeClr val="tx1">
                  <a:lumMod val="95000"/>
                </a:schemeClr>
              </a:solidFill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DSC_02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71662" y="1646238"/>
            <a:ext cx="6600675" cy="4525962"/>
          </a:xfrm>
        </p:spPr>
      </p:pic>
      <p:pic>
        <p:nvPicPr>
          <p:cNvPr id="5" name="Picture 4" descr="18423031_1479763012098680_5644147461907629872_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6" y="500042"/>
            <a:ext cx="761122" cy="6518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173</TotalTime>
  <Words>49</Words>
  <Application>Microsoft Office PowerPoint</Application>
  <PresentationFormat>On-screen Show (4:3)</PresentationFormat>
  <Paragraphs>11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Foundry</vt:lpstr>
      <vt:lpstr>Slide 1</vt:lpstr>
      <vt:lpstr>Slide 2</vt:lpstr>
      <vt:lpstr>Најмлађи учесници програма </vt:lpstr>
      <vt:lpstr>Градско коло </vt:lpstr>
      <vt:lpstr>Озбиљан оркестар за озбиљан јубилеј </vt:lpstr>
      <vt:lpstr>Публика је са великим интересовањем пратила програм </vt:lpstr>
      <vt:lpstr>Поздравна реч руководиоца Школске управе Крушевац </vt:lpstr>
      <vt:lpstr>Захвалнице представницима институција и појединцима  који подржавају  рад Друштва учитеља  Крушевца  </vt:lpstr>
      <vt:lpstr>Захвалница  за ПУ Ната Вељковић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KORISNIK</cp:lastModifiedBy>
  <cp:revision>21</cp:revision>
  <dcterms:created xsi:type="dcterms:W3CDTF">2017-05-14T12:55:35Z</dcterms:created>
  <dcterms:modified xsi:type="dcterms:W3CDTF">2017-05-15T10:38:54Z</dcterms:modified>
</cp:coreProperties>
</file>