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B59F134-F7CF-4EBC-98D8-351197E017BE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0C6368A-B0ED-4625-BB65-D3A008A7B8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effectLst/>
                <a:latin typeface="Times New Roman" pitchFamily="18" charset="0"/>
              </a:rPr>
              <a:t>Лептирић </a:t>
            </a:r>
            <a:r>
              <a:rPr lang="en-US" i="1" dirty="0" smtClean="0">
                <a:effectLst/>
                <a:latin typeface="Times New Roman" pitchFamily="18" charset="0"/>
              </a:rPr>
              <a:t/>
            </a:r>
            <a:br>
              <a:rPr lang="en-US" i="1" dirty="0" smtClean="0">
                <a:effectLst/>
                <a:latin typeface="Times New Roman" pitchFamily="18" charset="0"/>
              </a:rPr>
            </a:br>
            <a:endParaRPr lang="en-US" i="1" dirty="0">
              <a:effectLst/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3042" y="2214554"/>
            <a:ext cx="6929486" cy="1928826"/>
          </a:xfrm>
        </p:spPr>
        <p:txBody>
          <a:bodyPr>
            <a:normAutofit/>
          </a:bodyPr>
          <a:lstStyle/>
          <a:p>
            <a:endParaRPr lang="sr-Cyrl-RS" sz="32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r>
              <a:rPr lang="sr-Cyrl-RS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Игралиште, вежбалиште </a:t>
            </a:r>
            <a:r>
              <a:rPr lang="sr-Cyrl-RS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,фер -плеј </a:t>
            </a:r>
            <a:r>
              <a:rPr lang="sr-Cyrl-RS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на атлетској стази </a:t>
            </a:r>
            <a:endParaRPr lang="en-US" sz="32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5500702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22.11.2016.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</a:rPr>
              <a:t>У оквиру Програма заштите деце од насиља ,злостављања и занемаривања ,на нивоу вртића </a:t>
            </a:r>
            <a:r>
              <a:rPr lang="sr-Cyrl-RS" sz="2000" i="1" dirty="0" smtClean="0">
                <a:latin typeface="Times New Roman" pitchFamily="18" charset="0"/>
              </a:rPr>
              <a:t>Лептирић</a:t>
            </a:r>
            <a:r>
              <a:rPr lang="sr-Cyrl-RS" sz="2000" dirty="0" smtClean="0">
                <a:latin typeface="Times New Roman" pitchFamily="18" charset="0"/>
              </a:rPr>
              <a:t> и </a:t>
            </a:r>
            <a:r>
              <a:rPr lang="sr-Cyrl-RS" sz="2000" i="1" dirty="0" smtClean="0">
                <a:latin typeface="Times New Roman" pitchFamily="18" charset="0"/>
              </a:rPr>
              <a:t>Лане </a:t>
            </a:r>
            <a:r>
              <a:rPr lang="sr-Cyrl-RS" sz="2000" dirty="0" smtClean="0">
                <a:latin typeface="Times New Roman" pitchFamily="18" charset="0"/>
              </a:rPr>
              <a:t>у сарадњи са </a:t>
            </a:r>
            <a:r>
              <a:rPr lang="sr-Cyrl-RS" sz="2000" i="1" dirty="0" smtClean="0">
                <a:latin typeface="Times New Roman" pitchFamily="18" charset="0"/>
              </a:rPr>
              <a:t>Атлетским клубом </a:t>
            </a:r>
            <a:r>
              <a:rPr lang="sr-Cyrl-RS" sz="2000" dirty="0" smtClean="0">
                <a:latin typeface="Times New Roman" pitchFamily="18" charset="0"/>
              </a:rPr>
              <a:t>Крушевац, организована  је активност </a:t>
            </a:r>
            <a:r>
              <a:rPr lang="sr-Cyrl-RS" sz="2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Игралиште, вежбалиште </a:t>
            </a:r>
            <a:r>
              <a:rPr lang="sr-Cyrl-RS" sz="2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,фер -плеј </a:t>
            </a:r>
            <a:r>
              <a:rPr lang="sr-Cyrl-RS" sz="2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на атлетској стази </a:t>
            </a:r>
            <a:endParaRPr lang="en-US" sz="2000" i="1" dirty="0">
              <a:latin typeface="Times New Roman" pitchFamily="18" charset="0"/>
            </a:endParaRPr>
          </a:p>
        </p:txBody>
      </p:sp>
      <p:pic>
        <p:nvPicPr>
          <p:cNvPr id="4" name="Content Placeholder 3" descr="15239393_1876058655949122_132707608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171448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Договор о правилима која се поштују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5310246_1876058552615799_250534998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35729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Радост заједничке игре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5239277_1876058605949127_43945114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И дан је био сунчан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5240327_1876058525949135_9871566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1428736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С</a:t>
            </a:r>
            <a:r>
              <a:rPr lang="sr-Cyrl-RS" sz="2000" dirty="0" smtClean="0">
                <a:latin typeface="Times New Roman" pitchFamily="18" charset="0"/>
              </a:rPr>
              <a:t>портске </a:t>
            </a:r>
            <a:r>
              <a:rPr lang="sr-Cyrl-RS" sz="2000" dirty="0" smtClean="0">
                <a:latin typeface="Times New Roman" pitchFamily="18" charset="0"/>
              </a:rPr>
              <a:t>игре </a:t>
            </a:r>
            <a:r>
              <a:rPr lang="sr-Cyrl-RS" sz="2000" dirty="0" smtClean="0">
                <a:latin typeface="Times New Roman" pitchFamily="18" charset="0"/>
              </a:rPr>
              <a:t>на атлетској стази  негују другарство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5310269_1876058485949139_146920726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571612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5218281_1876058595949128_4071234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500174"/>
            <a:ext cx="3696902" cy="4929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</TotalTime>
  <Words>73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Вртић Лептирић  </vt:lpstr>
      <vt:lpstr>У оквиру Програма заштите деце од насиља ,злостављања и занемаривања ,на нивоу вртића Лептирић и Лане у сарадњи са Атлетским клубом Крушевац, организована  је активност Игралиште, вежбалиште ,фер -плеј на атлетској стази </vt:lpstr>
      <vt:lpstr>Договор о правилима која се поштују </vt:lpstr>
      <vt:lpstr>Радост заједничке игре </vt:lpstr>
      <vt:lpstr>И дан је био сунчан </vt:lpstr>
      <vt:lpstr>Спортске игре на атлетској стази  негују другарство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6</cp:revision>
  <dcterms:created xsi:type="dcterms:W3CDTF">2017-01-23T09:11:46Z</dcterms:created>
  <dcterms:modified xsi:type="dcterms:W3CDTF">2017-01-23T09:37:15Z</dcterms:modified>
</cp:coreProperties>
</file>