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57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05383-FF49-4FAE-BE9A-DBD4CD980600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63617-FA77-4121-BD9D-2E3C12988A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33319-08BC-43EB-85B2-6CCB5FC236FD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61651-D148-4A56-BF65-855291AAEE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E923B-5D96-4CFF-A8B5-5EFFB88AB57B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F6F91-B95F-427A-9578-C313C182B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9AFD9-0CC2-4D4F-A2D5-24D0A76293FA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BEFD6-49D6-4F78-99ED-2B756C79D5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39B61-EBA1-4076-BC60-B203799D8985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C5FC9-8E35-4A70-A45A-78FA798DF5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6CB16-FD54-4488-8C92-7E9FD45FFF38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5D311-BF7C-4DFA-BE27-32BE81722F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61186-709A-4C28-B29B-1C096F5D10E9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8DCAB-8F27-48E0-A7F7-5772574C3A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12180-741E-457D-8470-D2BAD64378B7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19BF2-803E-477D-89F8-86D397F887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E7063-0C61-4377-B8D1-62303339DB22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00BDF-B75F-4839-A8BC-28FB5D61AC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497A5-37D5-4FB1-88F4-CB5483C92115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E4676-577E-4882-89DA-4C49403FF2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23710-8C69-4CB8-AE6F-C66FC0DF8990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5B4DB-6D00-4F44-AB48-EBF6D156C2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619A07-7FD4-47E3-B769-223FA6044BDC}" type="datetimeFigureOut">
              <a:rPr lang="en-US"/>
              <a:pPr>
                <a:defRPr/>
              </a:pPr>
              <a:t>12/4/2020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D345B6-4C44-4B51-9720-DF51E89F3A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5" r:id="rId2"/>
    <p:sldLayoutId id="2147483684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5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5123" name="Picture 3" descr="sshot-2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57188" y="4143375"/>
            <a:ext cx="8572500" cy="2492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R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RS" sz="28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 </a:t>
            </a:r>
            <a:r>
              <a:rPr lang="sr-Cyrl-RS" sz="28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Владо Јурић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Другарство...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RS" sz="28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Новембар,2020. 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Владо Јурић 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недељи обележавања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Дана толеранције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147" name="Content Placeholder 4" descr="IMG-8d63be71c3a1a2260d336b545aa13d99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57250" y="1714500"/>
            <a:ext cx="7143750" cy="471487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Владо Јурић 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недељи обележавања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Дана толеранције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171" name="Content Placeholder 3" descr="IMG-8d63be71c3a1a2260d336b545aa13d99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857750" y="1643063"/>
            <a:ext cx="3429000" cy="4714875"/>
          </a:xfrm>
        </p:spPr>
      </p:pic>
      <p:pic>
        <p:nvPicPr>
          <p:cNvPr id="7172" name="Picture 4" descr="IMG-bd4dc3d9ac43958bd7aec1f5ffd4838b-V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1643063"/>
            <a:ext cx="4071938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Владо Јурић 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недељи обележавања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Дана толеранције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195" name="Content Placeholder 3" descr="IMG-592c1b384d673e5c756f58c5e363c7b7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2143125"/>
            <a:ext cx="4022725" cy="4525963"/>
          </a:xfrm>
        </p:spPr>
      </p:pic>
      <p:pic>
        <p:nvPicPr>
          <p:cNvPr id="8196" name="Picture 4" descr="IMG-b48ae0cdaea2d08c83132f1edf1e7acc-V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143125"/>
            <a:ext cx="371475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sr-Cyrl-RS" sz="27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sr-Cyrl-RS" sz="27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Владо Јурић </a:t>
            </a:r>
            <a:r>
              <a:rPr lang="sr-Cyrl-RS" sz="27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недељи обележавања </a:t>
            </a:r>
            <a:r>
              <a:rPr lang="sr-Cyrl-RS" sz="27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Дана толеранције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219" name="Content Placeholder 3" descr="IMG-6b4c25bf594f39ac6b55b503061223f5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8" y="1357313"/>
            <a:ext cx="3857625" cy="4429125"/>
          </a:xfrm>
        </p:spPr>
      </p:pic>
      <p:pic>
        <p:nvPicPr>
          <p:cNvPr id="9220" name="Picture 4" descr="IMG-fa1481551de357fbc0258588be3264e8-V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357313"/>
            <a:ext cx="3929062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71500" y="6215063"/>
            <a:ext cx="72866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Глумци васпитачи: Г.Милићевић,И.Зајић,Н.Тимотијевић.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51</TotalTime>
  <Words>44</Words>
  <Application>Microsoft Office PowerPoint</Application>
  <PresentationFormat>On-screen Show (4:3)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Constantia</vt:lpstr>
      <vt:lpstr>Arial</vt:lpstr>
      <vt:lpstr>Calibri</vt:lpstr>
      <vt:lpstr>Wingdings 2</vt:lpstr>
      <vt:lpstr>Times New Roman</vt:lpstr>
      <vt:lpstr>Flow</vt:lpstr>
      <vt:lpstr>Slide 1</vt:lpstr>
      <vt:lpstr>Вртић Владо Јурић у недељи обележавања Дана толеранције  </vt:lpstr>
      <vt:lpstr>Вртић Владо Јурић у недељи обележавања Дана толеранције  </vt:lpstr>
      <vt:lpstr>Вртић Владо Јурић у недељи обележавања Дана толеранције</vt:lpstr>
      <vt:lpstr>Вртић Владо Јурић у недељи обележавања Дана толеранције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6</cp:revision>
  <dcterms:created xsi:type="dcterms:W3CDTF">2020-12-04T08:06:09Z</dcterms:created>
  <dcterms:modified xsi:type="dcterms:W3CDTF">2020-12-04T10:19:53Z</dcterms:modified>
</cp:coreProperties>
</file>