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735469C8-0C4A-47AC-95A1-E8BCF57001EF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2477FCA7-DB71-4F1A-A009-7A45A209F3D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469C8-0C4A-47AC-95A1-E8BCF57001EF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7FCA7-DB71-4F1A-A009-7A45A209F3D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735469C8-0C4A-47AC-95A1-E8BCF57001EF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2477FCA7-DB71-4F1A-A009-7A45A209F3D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469C8-0C4A-47AC-95A1-E8BCF57001EF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7FCA7-DB71-4F1A-A009-7A45A209F3D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469C8-0C4A-47AC-95A1-E8BCF57001EF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7FCA7-DB71-4F1A-A009-7A45A209F3D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469C8-0C4A-47AC-95A1-E8BCF57001EF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7FCA7-DB71-4F1A-A009-7A45A209F3D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469C8-0C4A-47AC-95A1-E8BCF57001EF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7FCA7-DB71-4F1A-A009-7A45A209F3D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469C8-0C4A-47AC-95A1-E8BCF57001EF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7FCA7-DB71-4F1A-A009-7A45A209F3D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469C8-0C4A-47AC-95A1-E8BCF57001EF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7FCA7-DB71-4F1A-A009-7A45A209F3D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469C8-0C4A-47AC-95A1-E8BCF57001EF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7FCA7-DB71-4F1A-A009-7A45A209F3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469C8-0C4A-47AC-95A1-E8BCF57001EF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7FCA7-DB71-4F1A-A009-7A45A209F3D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35469C8-0C4A-47AC-95A1-E8BCF57001EF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477FCA7-DB71-4F1A-A009-7A45A209F3D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8596" y="928670"/>
            <a:ext cx="7772400" cy="1470025"/>
          </a:xfrm>
        </p:spPr>
        <p:txBody>
          <a:bodyPr/>
          <a:lstStyle/>
          <a:p>
            <a:pPr algn="l"/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Вртић </a:t>
            </a:r>
            <a:r>
              <a:rPr lang="sr-Cyrl-RS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Лептирић</a:t>
            </a:r>
            <a:endParaRPr lang="en-US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b="1" dirty="0" smtClean="0">
                <a:latin typeface="Times New Roman" pitchFamily="18" charset="0"/>
              </a:rPr>
              <a:t>Април, 2018.</a:t>
            </a:r>
            <a:endParaRPr lang="en-US" b="1" dirty="0">
              <a:latin typeface="Times New Roman" pitchFamily="18" charset="0"/>
            </a:endParaRPr>
          </a:p>
        </p:txBody>
      </p:sp>
      <p:pic>
        <p:nvPicPr>
          <p:cNvPr id="1026" name="Picture 2" descr="C:\Users\KORISNIK\Desktop\лого и меморандум\logo,mem\Logo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9" y="500042"/>
            <a:ext cx="3143272" cy="3143272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714480" y="3929066"/>
            <a:ext cx="6143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8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Другарство се шири </a:t>
            </a:r>
            <a:endParaRPr lang="en-US" sz="2800" b="1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85728"/>
            <a:ext cx="9144000" cy="1928826"/>
          </a:xfrm>
        </p:spPr>
        <p:txBody>
          <a:bodyPr>
            <a:noAutofit/>
          </a:bodyPr>
          <a:lstStyle/>
          <a:p>
            <a:pPr algn="ctr"/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Другарство се шири</a:t>
            </a:r>
            <a:b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</a:br>
            <a:r>
              <a:rPr lang="sr-Cyrl-RS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З</a:t>
            </a:r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аједничке активности у оквиру реализације програма ПДЗ</a:t>
            </a:r>
            <a:b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</a:br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Дружење деце, васпитача и родитеља</a:t>
            </a:r>
            <a:r>
              <a:rPr lang="sr-Cyrl-RS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,</a:t>
            </a:r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вртића </a:t>
            </a:r>
            <a:r>
              <a:rPr lang="sr-Cyrl-RS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Лептирић  и Дечји клуб </a:t>
            </a:r>
            <a: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/>
            </a:r>
            <a:b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</a:br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/>
            </a:r>
            <a:b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</a:br>
            <a:endParaRPr lang="en-US" sz="2400" dirty="0"/>
          </a:p>
        </p:txBody>
      </p:sp>
      <p:pic>
        <p:nvPicPr>
          <p:cNvPr id="4" name="Content Placeholder 3" descr="IMG_20180430_10171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1428736"/>
            <a:ext cx="3857652" cy="47863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 descr="IMG_20180430_10124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7752" y="1428736"/>
            <a:ext cx="3786214" cy="47863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Другарство се шири</a:t>
            </a:r>
            <a:endParaRPr lang="en-US" sz="2400" dirty="0"/>
          </a:p>
        </p:txBody>
      </p:sp>
      <p:pic>
        <p:nvPicPr>
          <p:cNvPr id="4" name="Content Placeholder 3" descr="IMG_20180430_10160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00035" y="1219200"/>
            <a:ext cx="3786214" cy="4937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 descr="IMG_20180430_1015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1285860"/>
            <a:ext cx="3571867" cy="50720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Другарство се шири</a:t>
            </a:r>
            <a:endParaRPr lang="en-US" sz="2400" dirty="0"/>
          </a:p>
        </p:txBody>
      </p:sp>
      <p:pic>
        <p:nvPicPr>
          <p:cNvPr id="4" name="Content Placeholder 3" descr="IMG_20180430_10063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0" y="1500174"/>
            <a:ext cx="3291416" cy="47149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 descr="IMG_20180430_10072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1428736"/>
            <a:ext cx="3286148" cy="47863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Другарство се шири</a:t>
            </a:r>
            <a:endParaRPr lang="en-US" sz="2400" dirty="0"/>
          </a:p>
        </p:txBody>
      </p:sp>
      <p:pic>
        <p:nvPicPr>
          <p:cNvPr id="4" name="Content Placeholder 3" descr="IMG_20180430_09333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714348" y="1285860"/>
            <a:ext cx="3702844" cy="4937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 descr="IMG_20180430_0931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285860"/>
            <a:ext cx="3929058" cy="50006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Другарство се шири</a:t>
            </a:r>
            <a:endParaRPr lang="en-US" sz="2400" dirty="0"/>
          </a:p>
        </p:txBody>
      </p:sp>
      <p:pic>
        <p:nvPicPr>
          <p:cNvPr id="4" name="Content Placeholder 3" descr="IMG_20180430_09310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785786" y="1357298"/>
            <a:ext cx="3702844" cy="4937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 descr="IMG_20180430_0933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1357298"/>
            <a:ext cx="4179105" cy="49292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68</TotalTime>
  <Words>24</Words>
  <Application>Microsoft Office PowerPoint</Application>
  <PresentationFormat>On-screen Show (4:3)</PresentationFormat>
  <Paragraphs>8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Origin</vt:lpstr>
      <vt:lpstr>Вртић Лептирић</vt:lpstr>
      <vt:lpstr>Другарство се шири Заједничке активности у оквиру реализације програма ПДЗ Дружење деце, васпитача и родитеља,вртића Лептирић  и Дечји клуб   </vt:lpstr>
      <vt:lpstr>Другарство се шири</vt:lpstr>
      <vt:lpstr>Другарство се шири</vt:lpstr>
      <vt:lpstr>Другарство се шири</vt:lpstr>
      <vt:lpstr>Другарство се шири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Лептирић</dc:title>
  <dc:creator>KORISNIK</dc:creator>
  <cp:lastModifiedBy>KORISNIK</cp:lastModifiedBy>
  <cp:revision>7</cp:revision>
  <dcterms:created xsi:type="dcterms:W3CDTF">2018-05-18T06:12:05Z</dcterms:created>
  <dcterms:modified xsi:type="dcterms:W3CDTF">2018-05-18T07:28:58Z</dcterms:modified>
</cp:coreProperties>
</file>